
<file path=[Content_Types].xml><?xml version="1.0" encoding="utf-8"?>
<Types xmlns="http://schemas.openxmlformats.org/package/2006/content-types">
  <Default Extension="bin" ContentType="application/vnd.openxmlformats-officedocument.oleObject"/>
  <Default Extension="png" ContentType="image/png"/>
  <Default Extension="wmf" ContentType="image/x-wmf"/>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82" r:id="rId13"/>
    <p:sldId id="267" r:id="rId14"/>
    <p:sldId id="268" r:id="rId15"/>
    <p:sldId id="269" r:id="rId16"/>
    <p:sldId id="270" r:id="rId17"/>
    <p:sldId id="271" r:id="rId18"/>
    <p:sldId id="272" r:id="rId19"/>
    <p:sldId id="273" r:id="rId20"/>
    <p:sldId id="274" r:id="rId21"/>
    <p:sldId id="275" r:id="rId22"/>
    <p:sldId id="276" r:id="rId23"/>
    <p:sldId id="280" r:id="rId24"/>
    <p:sldId id="281" r:id="rId25"/>
    <p:sldId id="283" r:id="rId26"/>
    <p:sldId id="284" r:id="rId27"/>
    <p:sldId id="285" r:id="rId28"/>
    <p:sldId id="286" r:id="rId29"/>
    <p:sldId id="287" r:id="rId30"/>
    <p:sldId id="289" r:id="rId31"/>
    <p:sldId id="288" r:id="rId32"/>
    <p:sldId id="291" r:id="rId33"/>
    <p:sldId id="290" r:id="rId34"/>
    <p:sldId id="292" r:id="rId35"/>
    <p:sldId id="293" r:id="rId36"/>
    <p:sldId id="294" r:id="rId37"/>
    <p:sldId id="295" r:id="rId38"/>
    <p:sldId id="296" r:id="rId39"/>
    <p:sldId id="297" r:id="rId40"/>
    <p:sldId id="298" r:id="rId41"/>
    <p:sldId id="277" r:id="rId42"/>
    <p:sldId id="278" r:id="rId43"/>
    <p:sldId id="279" r:id="rId44"/>
    <p:sldId id="299" r:id="rId45"/>
    <p:sldId id="300" r:id="rId46"/>
    <p:sldId id="301" r:id="rId47"/>
    <p:sldId id="302" r:id="rId48"/>
    <p:sldId id="303" r:id="rId49"/>
  </p:sldIdLst>
  <p:sldSz cx="12192000" cy="6858000"/>
  <p:notesSz cx="6858000" cy="9144000"/>
  <p:defaultTextStyle>
    <a:defPPr>
      <a:defRPr lang="nb-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p:scale>
          <a:sx n="70" d="100"/>
          <a:sy n="70" d="100"/>
        </p:scale>
        <p:origin x="-389" y="94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w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tellysbilde">
    <p:spTree>
      <p:nvGrpSpPr>
        <p:cNvPr id="1" name=""/>
        <p:cNvGrpSpPr/>
        <p:nvPr/>
      </p:nvGrpSpPr>
      <p:grpSpPr>
        <a:xfrm>
          <a:off x="0" y="0"/>
          <a:ext cx="0" cy="0"/>
          <a:chOff x="0" y="0"/>
          <a:chExt cx="0" cy="0"/>
        </a:xfrm>
      </p:grpSpPr>
      <p:sp>
        <p:nvSpPr>
          <p:cNvPr id="2" name="Tittel 1"/>
          <p:cNvSpPr>
            <a:spLocks noGrp="1"/>
          </p:cNvSpPr>
          <p:nvPr>
            <p:ph type="ctrTitle"/>
          </p:nvPr>
        </p:nvSpPr>
        <p:spPr>
          <a:xfrm>
            <a:off x="1524000" y="1122363"/>
            <a:ext cx="9144000" cy="2387600"/>
          </a:xfrm>
        </p:spPr>
        <p:txBody>
          <a:bodyPr anchor="b"/>
          <a:lstStyle>
            <a:lvl1pPr algn="ctr">
              <a:defRPr sz="6000"/>
            </a:lvl1pPr>
          </a:lstStyle>
          <a:p>
            <a:r>
              <a:rPr lang="nb-NO" smtClean="0"/>
              <a:t>Klikk for å redigere tittelstil</a:t>
            </a:r>
            <a:endParaRPr lang="nb-NO"/>
          </a:p>
        </p:txBody>
      </p:sp>
      <p:sp>
        <p:nvSpPr>
          <p:cNvPr id="3" name="Undertittel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b-NO" smtClean="0"/>
              <a:t>Klikk for å redigere undertittelstil i malen</a:t>
            </a:r>
            <a:endParaRPr lang="nb-NO"/>
          </a:p>
        </p:txBody>
      </p:sp>
      <p:sp>
        <p:nvSpPr>
          <p:cNvPr id="4" name="Plassholder for dato 3"/>
          <p:cNvSpPr>
            <a:spLocks noGrp="1"/>
          </p:cNvSpPr>
          <p:nvPr>
            <p:ph type="dt" sz="half" idx="10"/>
          </p:nvPr>
        </p:nvSpPr>
        <p:spPr/>
        <p:txBody>
          <a:bodyPr/>
          <a:lstStyle/>
          <a:p>
            <a:fld id="{3D956CD3-5E70-4B5B-A926-CB5A4B0078BA}" type="datetimeFigureOut">
              <a:rPr lang="nb-NO" smtClean="0"/>
              <a:t>23.08.2021</a:t>
            </a:fld>
            <a:endParaRPr lang="nb-NO"/>
          </a:p>
        </p:txBody>
      </p:sp>
      <p:sp>
        <p:nvSpPr>
          <p:cNvPr id="5" name="Plassholder for bunntekst 4"/>
          <p:cNvSpPr>
            <a:spLocks noGrp="1"/>
          </p:cNvSpPr>
          <p:nvPr>
            <p:ph type="ftr" sz="quarter" idx="11"/>
          </p:nvPr>
        </p:nvSpPr>
        <p:spPr/>
        <p:txBody>
          <a:bodyPr/>
          <a:lstStyle/>
          <a:p>
            <a:endParaRPr lang="nb-NO"/>
          </a:p>
        </p:txBody>
      </p:sp>
      <p:sp>
        <p:nvSpPr>
          <p:cNvPr id="6" name="Plassholder for lysbildenummer 5"/>
          <p:cNvSpPr>
            <a:spLocks noGrp="1"/>
          </p:cNvSpPr>
          <p:nvPr>
            <p:ph type="sldNum" sz="quarter" idx="12"/>
          </p:nvPr>
        </p:nvSpPr>
        <p:spPr/>
        <p:txBody>
          <a:bodyPr/>
          <a:lstStyle/>
          <a:p>
            <a:fld id="{E6939550-58D9-438C-9540-80FA874036D7}" type="slidenum">
              <a:rPr lang="nb-NO" smtClean="0"/>
              <a:t>‹#›</a:t>
            </a:fld>
            <a:endParaRPr lang="nb-NO"/>
          </a:p>
        </p:txBody>
      </p:sp>
    </p:spTree>
    <p:extLst>
      <p:ext uri="{BB962C8B-B14F-4D97-AF65-F5344CB8AC3E}">
        <p14:creationId xmlns:p14="http://schemas.microsoft.com/office/powerpoint/2010/main" val="8708418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Loddrett tekst">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smtClean="0"/>
              <a:t>Klikk for å redigere tittelstil</a:t>
            </a:r>
            <a:endParaRPr lang="nb-NO"/>
          </a:p>
        </p:txBody>
      </p:sp>
      <p:sp>
        <p:nvSpPr>
          <p:cNvPr id="3" name="Plassholder for loddrett tekst 2"/>
          <p:cNvSpPr>
            <a:spLocks noGrp="1"/>
          </p:cNvSpPr>
          <p:nvPr>
            <p:ph type="body" orient="vert" idx="1"/>
          </p:nvPr>
        </p:nvSpPr>
        <p:spPr/>
        <p:txBody>
          <a:bodyPr vert="eaVert"/>
          <a:lstStyle/>
          <a:p>
            <a:pPr lvl="0"/>
            <a:r>
              <a:rPr lang="nb-NO" smtClean="0"/>
              <a:t>Rediger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4" name="Plassholder for dato 3"/>
          <p:cNvSpPr>
            <a:spLocks noGrp="1"/>
          </p:cNvSpPr>
          <p:nvPr>
            <p:ph type="dt" sz="half" idx="10"/>
          </p:nvPr>
        </p:nvSpPr>
        <p:spPr/>
        <p:txBody>
          <a:bodyPr/>
          <a:lstStyle/>
          <a:p>
            <a:fld id="{3D956CD3-5E70-4B5B-A926-CB5A4B0078BA}" type="datetimeFigureOut">
              <a:rPr lang="nb-NO" smtClean="0"/>
              <a:t>23.08.2021</a:t>
            </a:fld>
            <a:endParaRPr lang="nb-NO"/>
          </a:p>
        </p:txBody>
      </p:sp>
      <p:sp>
        <p:nvSpPr>
          <p:cNvPr id="5" name="Plassholder for bunntekst 4"/>
          <p:cNvSpPr>
            <a:spLocks noGrp="1"/>
          </p:cNvSpPr>
          <p:nvPr>
            <p:ph type="ftr" sz="quarter" idx="11"/>
          </p:nvPr>
        </p:nvSpPr>
        <p:spPr/>
        <p:txBody>
          <a:bodyPr/>
          <a:lstStyle/>
          <a:p>
            <a:endParaRPr lang="nb-NO"/>
          </a:p>
        </p:txBody>
      </p:sp>
      <p:sp>
        <p:nvSpPr>
          <p:cNvPr id="6" name="Plassholder for lysbildenummer 5"/>
          <p:cNvSpPr>
            <a:spLocks noGrp="1"/>
          </p:cNvSpPr>
          <p:nvPr>
            <p:ph type="sldNum" sz="quarter" idx="12"/>
          </p:nvPr>
        </p:nvSpPr>
        <p:spPr/>
        <p:txBody>
          <a:bodyPr/>
          <a:lstStyle/>
          <a:p>
            <a:fld id="{E6939550-58D9-438C-9540-80FA874036D7}" type="slidenum">
              <a:rPr lang="nb-NO" smtClean="0"/>
              <a:t>‹#›</a:t>
            </a:fld>
            <a:endParaRPr lang="nb-NO"/>
          </a:p>
        </p:txBody>
      </p:sp>
    </p:spTree>
    <p:extLst>
      <p:ext uri="{BB962C8B-B14F-4D97-AF65-F5344CB8AC3E}">
        <p14:creationId xmlns:p14="http://schemas.microsoft.com/office/powerpoint/2010/main" val="19418587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Loddrett tittel og tekst">
    <p:spTree>
      <p:nvGrpSpPr>
        <p:cNvPr id="1" name=""/>
        <p:cNvGrpSpPr/>
        <p:nvPr/>
      </p:nvGrpSpPr>
      <p:grpSpPr>
        <a:xfrm>
          <a:off x="0" y="0"/>
          <a:ext cx="0" cy="0"/>
          <a:chOff x="0" y="0"/>
          <a:chExt cx="0" cy="0"/>
        </a:xfrm>
      </p:grpSpPr>
      <p:sp>
        <p:nvSpPr>
          <p:cNvPr id="2" name="Loddrett tittel 1"/>
          <p:cNvSpPr>
            <a:spLocks noGrp="1"/>
          </p:cNvSpPr>
          <p:nvPr>
            <p:ph type="title" orient="vert"/>
          </p:nvPr>
        </p:nvSpPr>
        <p:spPr>
          <a:xfrm>
            <a:off x="8724900" y="365125"/>
            <a:ext cx="2628900" cy="5811838"/>
          </a:xfrm>
        </p:spPr>
        <p:txBody>
          <a:bodyPr vert="eaVert"/>
          <a:lstStyle/>
          <a:p>
            <a:r>
              <a:rPr lang="nb-NO" smtClean="0"/>
              <a:t>Klikk for å redigere tittelstil</a:t>
            </a:r>
            <a:endParaRPr lang="nb-NO"/>
          </a:p>
        </p:txBody>
      </p:sp>
      <p:sp>
        <p:nvSpPr>
          <p:cNvPr id="3" name="Plassholder for loddrett tekst 2"/>
          <p:cNvSpPr>
            <a:spLocks noGrp="1"/>
          </p:cNvSpPr>
          <p:nvPr>
            <p:ph type="body" orient="vert" idx="1"/>
          </p:nvPr>
        </p:nvSpPr>
        <p:spPr>
          <a:xfrm>
            <a:off x="838200" y="365125"/>
            <a:ext cx="7734300" cy="5811838"/>
          </a:xfrm>
        </p:spPr>
        <p:txBody>
          <a:bodyPr vert="eaVert"/>
          <a:lstStyle/>
          <a:p>
            <a:pPr lvl="0"/>
            <a:r>
              <a:rPr lang="nb-NO" smtClean="0"/>
              <a:t>Rediger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4" name="Plassholder for dato 3"/>
          <p:cNvSpPr>
            <a:spLocks noGrp="1"/>
          </p:cNvSpPr>
          <p:nvPr>
            <p:ph type="dt" sz="half" idx="10"/>
          </p:nvPr>
        </p:nvSpPr>
        <p:spPr/>
        <p:txBody>
          <a:bodyPr/>
          <a:lstStyle/>
          <a:p>
            <a:fld id="{3D956CD3-5E70-4B5B-A926-CB5A4B0078BA}" type="datetimeFigureOut">
              <a:rPr lang="nb-NO" smtClean="0"/>
              <a:t>23.08.2021</a:t>
            </a:fld>
            <a:endParaRPr lang="nb-NO"/>
          </a:p>
        </p:txBody>
      </p:sp>
      <p:sp>
        <p:nvSpPr>
          <p:cNvPr id="5" name="Plassholder for bunntekst 4"/>
          <p:cNvSpPr>
            <a:spLocks noGrp="1"/>
          </p:cNvSpPr>
          <p:nvPr>
            <p:ph type="ftr" sz="quarter" idx="11"/>
          </p:nvPr>
        </p:nvSpPr>
        <p:spPr/>
        <p:txBody>
          <a:bodyPr/>
          <a:lstStyle/>
          <a:p>
            <a:endParaRPr lang="nb-NO"/>
          </a:p>
        </p:txBody>
      </p:sp>
      <p:sp>
        <p:nvSpPr>
          <p:cNvPr id="6" name="Plassholder for lysbildenummer 5"/>
          <p:cNvSpPr>
            <a:spLocks noGrp="1"/>
          </p:cNvSpPr>
          <p:nvPr>
            <p:ph type="sldNum" sz="quarter" idx="12"/>
          </p:nvPr>
        </p:nvSpPr>
        <p:spPr/>
        <p:txBody>
          <a:bodyPr/>
          <a:lstStyle/>
          <a:p>
            <a:fld id="{E6939550-58D9-438C-9540-80FA874036D7}" type="slidenum">
              <a:rPr lang="nb-NO" smtClean="0"/>
              <a:t>‹#›</a:t>
            </a:fld>
            <a:endParaRPr lang="nb-NO"/>
          </a:p>
        </p:txBody>
      </p:sp>
    </p:spTree>
    <p:extLst>
      <p:ext uri="{BB962C8B-B14F-4D97-AF65-F5344CB8AC3E}">
        <p14:creationId xmlns:p14="http://schemas.microsoft.com/office/powerpoint/2010/main" val="38578960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tel og innho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smtClean="0"/>
              <a:t>Klikk for å redigere tittelstil</a:t>
            </a:r>
            <a:endParaRPr lang="nb-NO"/>
          </a:p>
        </p:txBody>
      </p:sp>
      <p:sp>
        <p:nvSpPr>
          <p:cNvPr id="3" name="Plassholder for innhold 2"/>
          <p:cNvSpPr>
            <a:spLocks noGrp="1"/>
          </p:cNvSpPr>
          <p:nvPr>
            <p:ph idx="1"/>
          </p:nvPr>
        </p:nvSpPr>
        <p:spPr/>
        <p:txBody>
          <a:bodyPr/>
          <a:lstStyle/>
          <a:p>
            <a:pPr lvl="0"/>
            <a:r>
              <a:rPr lang="nb-NO" smtClean="0"/>
              <a:t>Rediger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4" name="Plassholder for dato 3"/>
          <p:cNvSpPr>
            <a:spLocks noGrp="1"/>
          </p:cNvSpPr>
          <p:nvPr>
            <p:ph type="dt" sz="half" idx="10"/>
          </p:nvPr>
        </p:nvSpPr>
        <p:spPr/>
        <p:txBody>
          <a:bodyPr/>
          <a:lstStyle/>
          <a:p>
            <a:fld id="{3D956CD3-5E70-4B5B-A926-CB5A4B0078BA}" type="datetimeFigureOut">
              <a:rPr lang="nb-NO" smtClean="0"/>
              <a:t>23.08.2021</a:t>
            </a:fld>
            <a:endParaRPr lang="nb-NO"/>
          </a:p>
        </p:txBody>
      </p:sp>
      <p:sp>
        <p:nvSpPr>
          <p:cNvPr id="5" name="Plassholder for bunntekst 4"/>
          <p:cNvSpPr>
            <a:spLocks noGrp="1"/>
          </p:cNvSpPr>
          <p:nvPr>
            <p:ph type="ftr" sz="quarter" idx="11"/>
          </p:nvPr>
        </p:nvSpPr>
        <p:spPr/>
        <p:txBody>
          <a:bodyPr/>
          <a:lstStyle/>
          <a:p>
            <a:endParaRPr lang="nb-NO"/>
          </a:p>
        </p:txBody>
      </p:sp>
      <p:sp>
        <p:nvSpPr>
          <p:cNvPr id="6" name="Plassholder for lysbildenummer 5"/>
          <p:cNvSpPr>
            <a:spLocks noGrp="1"/>
          </p:cNvSpPr>
          <p:nvPr>
            <p:ph type="sldNum" sz="quarter" idx="12"/>
          </p:nvPr>
        </p:nvSpPr>
        <p:spPr/>
        <p:txBody>
          <a:bodyPr/>
          <a:lstStyle/>
          <a:p>
            <a:fld id="{E6939550-58D9-438C-9540-80FA874036D7}" type="slidenum">
              <a:rPr lang="nb-NO" smtClean="0"/>
              <a:t>‹#›</a:t>
            </a:fld>
            <a:endParaRPr lang="nb-NO"/>
          </a:p>
        </p:txBody>
      </p:sp>
    </p:spTree>
    <p:extLst>
      <p:ext uri="{BB962C8B-B14F-4D97-AF65-F5344CB8AC3E}">
        <p14:creationId xmlns:p14="http://schemas.microsoft.com/office/powerpoint/2010/main" val="379320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Deloverskrift">
    <p:spTree>
      <p:nvGrpSpPr>
        <p:cNvPr id="1" name=""/>
        <p:cNvGrpSpPr/>
        <p:nvPr/>
      </p:nvGrpSpPr>
      <p:grpSpPr>
        <a:xfrm>
          <a:off x="0" y="0"/>
          <a:ext cx="0" cy="0"/>
          <a:chOff x="0" y="0"/>
          <a:chExt cx="0" cy="0"/>
        </a:xfrm>
      </p:grpSpPr>
      <p:sp>
        <p:nvSpPr>
          <p:cNvPr id="2" name="Tittel 1"/>
          <p:cNvSpPr>
            <a:spLocks noGrp="1"/>
          </p:cNvSpPr>
          <p:nvPr>
            <p:ph type="title"/>
          </p:nvPr>
        </p:nvSpPr>
        <p:spPr>
          <a:xfrm>
            <a:off x="831850" y="1709738"/>
            <a:ext cx="10515600" cy="2852737"/>
          </a:xfrm>
        </p:spPr>
        <p:txBody>
          <a:bodyPr anchor="b"/>
          <a:lstStyle>
            <a:lvl1pPr>
              <a:defRPr sz="6000"/>
            </a:lvl1pPr>
          </a:lstStyle>
          <a:p>
            <a:r>
              <a:rPr lang="nb-NO" smtClean="0"/>
              <a:t>Klikk for å redigere tittelstil</a:t>
            </a:r>
            <a:endParaRPr lang="nb-NO"/>
          </a:p>
        </p:txBody>
      </p:sp>
      <p:sp>
        <p:nvSpPr>
          <p:cNvPr id="3" name="Plassholder for tekst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nb-NO" smtClean="0"/>
              <a:t>Rediger tekststiler i malen</a:t>
            </a:r>
          </a:p>
        </p:txBody>
      </p:sp>
      <p:sp>
        <p:nvSpPr>
          <p:cNvPr id="4" name="Plassholder for dato 3"/>
          <p:cNvSpPr>
            <a:spLocks noGrp="1"/>
          </p:cNvSpPr>
          <p:nvPr>
            <p:ph type="dt" sz="half" idx="10"/>
          </p:nvPr>
        </p:nvSpPr>
        <p:spPr/>
        <p:txBody>
          <a:bodyPr/>
          <a:lstStyle/>
          <a:p>
            <a:fld id="{3D956CD3-5E70-4B5B-A926-CB5A4B0078BA}" type="datetimeFigureOut">
              <a:rPr lang="nb-NO" smtClean="0"/>
              <a:t>23.08.2021</a:t>
            </a:fld>
            <a:endParaRPr lang="nb-NO"/>
          </a:p>
        </p:txBody>
      </p:sp>
      <p:sp>
        <p:nvSpPr>
          <p:cNvPr id="5" name="Plassholder for bunntekst 4"/>
          <p:cNvSpPr>
            <a:spLocks noGrp="1"/>
          </p:cNvSpPr>
          <p:nvPr>
            <p:ph type="ftr" sz="quarter" idx="11"/>
          </p:nvPr>
        </p:nvSpPr>
        <p:spPr/>
        <p:txBody>
          <a:bodyPr/>
          <a:lstStyle/>
          <a:p>
            <a:endParaRPr lang="nb-NO"/>
          </a:p>
        </p:txBody>
      </p:sp>
      <p:sp>
        <p:nvSpPr>
          <p:cNvPr id="6" name="Plassholder for lysbildenummer 5"/>
          <p:cNvSpPr>
            <a:spLocks noGrp="1"/>
          </p:cNvSpPr>
          <p:nvPr>
            <p:ph type="sldNum" sz="quarter" idx="12"/>
          </p:nvPr>
        </p:nvSpPr>
        <p:spPr/>
        <p:txBody>
          <a:bodyPr/>
          <a:lstStyle/>
          <a:p>
            <a:fld id="{E6939550-58D9-438C-9540-80FA874036D7}" type="slidenum">
              <a:rPr lang="nb-NO" smtClean="0"/>
              <a:t>‹#›</a:t>
            </a:fld>
            <a:endParaRPr lang="nb-NO"/>
          </a:p>
        </p:txBody>
      </p:sp>
    </p:spTree>
    <p:extLst>
      <p:ext uri="{BB962C8B-B14F-4D97-AF65-F5344CB8AC3E}">
        <p14:creationId xmlns:p14="http://schemas.microsoft.com/office/powerpoint/2010/main" val="40591948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o innholdsdeler">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smtClean="0"/>
              <a:t>Klikk for å redigere tittelstil</a:t>
            </a:r>
            <a:endParaRPr lang="nb-NO"/>
          </a:p>
        </p:txBody>
      </p:sp>
      <p:sp>
        <p:nvSpPr>
          <p:cNvPr id="3" name="Plassholder for innhold 2"/>
          <p:cNvSpPr>
            <a:spLocks noGrp="1"/>
          </p:cNvSpPr>
          <p:nvPr>
            <p:ph sz="half" idx="1"/>
          </p:nvPr>
        </p:nvSpPr>
        <p:spPr>
          <a:xfrm>
            <a:off x="838200" y="1825625"/>
            <a:ext cx="5181600" cy="4351338"/>
          </a:xfrm>
        </p:spPr>
        <p:txBody>
          <a:bodyPr/>
          <a:lstStyle/>
          <a:p>
            <a:pPr lvl="0"/>
            <a:r>
              <a:rPr lang="nb-NO" smtClean="0"/>
              <a:t>Rediger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4" name="Plassholder for innhold 3"/>
          <p:cNvSpPr>
            <a:spLocks noGrp="1"/>
          </p:cNvSpPr>
          <p:nvPr>
            <p:ph sz="half" idx="2"/>
          </p:nvPr>
        </p:nvSpPr>
        <p:spPr>
          <a:xfrm>
            <a:off x="6172200" y="1825625"/>
            <a:ext cx="5181600" cy="4351338"/>
          </a:xfrm>
        </p:spPr>
        <p:txBody>
          <a:bodyPr/>
          <a:lstStyle/>
          <a:p>
            <a:pPr lvl="0"/>
            <a:r>
              <a:rPr lang="nb-NO" smtClean="0"/>
              <a:t>Rediger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5" name="Plassholder for dato 4"/>
          <p:cNvSpPr>
            <a:spLocks noGrp="1"/>
          </p:cNvSpPr>
          <p:nvPr>
            <p:ph type="dt" sz="half" idx="10"/>
          </p:nvPr>
        </p:nvSpPr>
        <p:spPr/>
        <p:txBody>
          <a:bodyPr/>
          <a:lstStyle/>
          <a:p>
            <a:fld id="{3D956CD3-5E70-4B5B-A926-CB5A4B0078BA}" type="datetimeFigureOut">
              <a:rPr lang="nb-NO" smtClean="0"/>
              <a:t>23.08.2021</a:t>
            </a:fld>
            <a:endParaRPr lang="nb-NO"/>
          </a:p>
        </p:txBody>
      </p:sp>
      <p:sp>
        <p:nvSpPr>
          <p:cNvPr id="6" name="Plassholder for bunntekst 5"/>
          <p:cNvSpPr>
            <a:spLocks noGrp="1"/>
          </p:cNvSpPr>
          <p:nvPr>
            <p:ph type="ftr" sz="quarter" idx="11"/>
          </p:nvPr>
        </p:nvSpPr>
        <p:spPr/>
        <p:txBody>
          <a:bodyPr/>
          <a:lstStyle/>
          <a:p>
            <a:endParaRPr lang="nb-NO"/>
          </a:p>
        </p:txBody>
      </p:sp>
      <p:sp>
        <p:nvSpPr>
          <p:cNvPr id="7" name="Plassholder for lysbildenummer 6"/>
          <p:cNvSpPr>
            <a:spLocks noGrp="1"/>
          </p:cNvSpPr>
          <p:nvPr>
            <p:ph type="sldNum" sz="quarter" idx="12"/>
          </p:nvPr>
        </p:nvSpPr>
        <p:spPr/>
        <p:txBody>
          <a:bodyPr/>
          <a:lstStyle/>
          <a:p>
            <a:fld id="{E6939550-58D9-438C-9540-80FA874036D7}" type="slidenum">
              <a:rPr lang="nb-NO" smtClean="0"/>
              <a:t>‹#›</a:t>
            </a:fld>
            <a:endParaRPr lang="nb-NO"/>
          </a:p>
        </p:txBody>
      </p:sp>
    </p:spTree>
    <p:extLst>
      <p:ext uri="{BB962C8B-B14F-4D97-AF65-F5344CB8AC3E}">
        <p14:creationId xmlns:p14="http://schemas.microsoft.com/office/powerpoint/2010/main" val="27803672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Sammenligning">
    <p:spTree>
      <p:nvGrpSpPr>
        <p:cNvPr id="1" name=""/>
        <p:cNvGrpSpPr/>
        <p:nvPr/>
      </p:nvGrpSpPr>
      <p:grpSpPr>
        <a:xfrm>
          <a:off x="0" y="0"/>
          <a:ext cx="0" cy="0"/>
          <a:chOff x="0" y="0"/>
          <a:chExt cx="0" cy="0"/>
        </a:xfrm>
      </p:grpSpPr>
      <p:sp>
        <p:nvSpPr>
          <p:cNvPr id="2" name="Tittel 1"/>
          <p:cNvSpPr>
            <a:spLocks noGrp="1"/>
          </p:cNvSpPr>
          <p:nvPr>
            <p:ph type="title"/>
          </p:nvPr>
        </p:nvSpPr>
        <p:spPr>
          <a:xfrm>
            <a:off x="839788" y="365125"/>
            <a:ext cx="10515600" cy="1325563"/>
          </a:xfrm>
        </p:spPr>
        <p:txBody>
          <a:bodyPr/>
          <a:lstStyle/>
          <a:p>
            <a:r>
              <a:rPr lang="nb-NO" smtClean="0"/>
              <a:t>Klikk for å redigere tittelstil</a:t>
            </a:r>
            <a:endParaRPr lang="nb-NO"/>
          </a:p>
        </p:txBody>
      </p:sp>
      <p:sp>
        <p:nvSpPr>
          <p:cNvPr id="3" name="Plassholder for tekst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b-NO" smtClean="0"/>
              <a:t>Rediger tekststiler i malen</a:t>
            </a:r>
          </a:p>
        </p:txBody>
      </p:sp>
      <p:sp>
        <p:nvSpPr>
          <p:cNvPr id="4" name="Plassholder for innhold 3"/>
          <p:cNvSpPr>
            <a:spLocks noGrp="1"/>
          </p:cNvSpPr>
          <p:nvPr>
            <p:ph sz="half" idx="2"/>
          </p:nvPr>
        </p:nvSpPr>
        <p:spPr>
          <a:xfrm>
            <a:off x="839788" y="2505075"/>
            <a:ext cx="5157787" cy="3684588"/>
          </a:xfrm>
        </p:spPr>
        <p:txBody>
          <a:bodyPr/>
          <a:lstStyle/>
          <a:p>
            <a:pPr lvl="0"/>
            <a:r>
              <a:rPr lang="nb-NO" smtClean="0"/>
              <a:t>Rediger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5" name="Plassholder for tekst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b-NO" smtClean="0"/>
              <a:t>Rediger tekststiler i malen</a:t>
            </a:r>
          </a:p>
        </p:txBody>
      </p:sp>
      <p:sp>
        <p:nvSpPr>
          <p:cNvPr id="6" name="Plassholder for innhold 5"/>
          <p:cNvSpPr>
            <a:spLocks noGrp="1"/>
          </p:cNvSpPr>
          <p:nvPr>
            <p:ph sz="quarter" idx="4"/>
          </p:nvPr>
        </p:nvSpPr>
        <p:spPr>
          <a:xfrm>
            <a:off x="6172200" y="2505075"/>
            <a:ext cx="5183188" cy="3684588"/>
          </a:xfrm>
        </p:spPr>
        <p:txBody>
          <a:bodyPr/>
          <a:lstStyle/>
          <a:p>
            <a:pPr lvl="0"/>
            <a:r>
              <a:rPr lang="nb-NO" smtClean="0"/>
              <a:t>Rediger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7" name="Plassholder for dato 6"/>
          <p:cNvSpPr>
            <a:spLocks noGrp="1"/>
          </p:cNvSpPr>
          <p:nvPr>
            <p:ph type="dt" sz="half" idx="10"/>
          </p:nvPr>
        </p:nvSpPr>
        <p:spPr/>
        <p:txBody>
          <a:bodyPr/>
          <a:lstStyle/>
          <a:p>
            <a:fld id="{3D956CD3-5E70-4B5B-A926-CB5A4B0078BA}" type="datetimeFigureOut">
              <a:rPr lang="nb-NO" smtClean="0"/>
              <a:t>23.08.2021</a:t>
            </a:fld>
            <a:endParaRPr lang="nb-NO"/>
          </a:p>
        </p:txBody>
      </p:sp>
      <p:sp>
        <p:nvSpPr>
          <p:cNvPr id="8" name="Plassholder for bunntekst 7"/>
          <p:cNvSpPr>
            <a:spLocks noGrp="1"/>
          </p:cNvSpPr>
          <p:nvPr>
            <p:ph type="ftr" sz="quarter" idx="11"/>
          </p:nvPr>
        </p:nvSpPr>
        <p:spPr/>
        <p:txBody>
          <a:bodyPr/>
          <a:lstStyle/>
          <a:p>
            <a:endParaRPr lang="nb-NO"/>
          </a:p>
        </p:txBody>
      </p:sp>
      <p:sp>
        <p:nvSpPr>
          <p:cNvPr id="9" name="Plassholder for lysbildenummer 8"/>
          <p:cNvSpPr>
            <a:spLocks noGrp="1"/>
          </p:cNvSpPr>
          <p:nvPr>
            <p:ph type="sldNum" sz="quarter" idx="12"/>
          </p:nvPr>
        </p:nvSpPr>
        <p:spPr/>
        <p:txBody>
          <a:bodyPr/>
          <a:lstStyle/>
          <a:p>
            <a:fld id="{E6939550-58D9-438C-9540-80FA874036D7}" type="slidenum">
              <a:rPr lang="nb-NO" smtClean="0"/>
              <a:t>‹#›</a:t>
            </a:fld>
            <a:endParaRPr lang="nb-NO"/>
          </a:p>
        </p:txBody>
      </p:sp>
    </p:spTree>
    <p:extLst>
      <p:ext uri="{BB962C8B-B14F-4D97-AF65-F5344CB8AC3E}">
        <p14:creationId xmlns:p14="http://schemas.microsoft.com/office/powerpoint/2010/main" val="15933754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Bare tittel">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smtClean="0"/>
              <a:t>Klikk for å redigere tittelstil</a:t>
            </a:r>
            <a:endParaRPr lang="nb-NO"/>
          </a:p>
        </p:txBody>
      </p:sp>
      <p:sp>
        <p:nvSpPr>
          <p:cNvPr id="3" name="Plassholder for dato 2"/>
          <p:cNvSpPr>
            <a:spLocks noGrp="1"/>
          </p:cNvSpPr>
          <p:nvPr>
            <p:ph type="dt" sz="half" idx="10"/>
          </p:nvPr>
        </p:nvSpPr>
        <p:spPr/>
        <p:txBody>
          <a:bodyPr/>
          <a:lstStyle/>
          <a:p>
            <a:fld id="{3D956CD3-5E70-4B5B-A926-CB5A4B0078BA}" type="datetimeFigureOut">
              <a:rPr lang="nb-NO" smtClean="0"/>
              <a:t>23.08.2021</a:t>
            </a:fld>
            <a:endParaRPr lang="nb-NO"/>
          </a:p>
        </p:txBody>
      </p:sp>
      <p:sp>
        <p:nvSpPr>
          <p:cNvPr id="4" name="Plassholder for bunntekst 3"/>
          <p:cNvSpPr>
            <a:spLocks noGrp="1"/>
          </p:cNvSpPr>
          <p:nvPr>
            <p:ph type="ftr" sz="quarter" idx="11"/>
          </p:nvPr>
        </p:nvSpPr>
        <p:spPr/>
        <p:txBody>
          <a:bodyPr/>
          <a:lstStyle/>
          <a:p>
            <a:endParaRPr lang="nb-NO"/>
          </a:p>
        </p:txBody>
      </p:sp>
      <p:sp>
        <p:nvSpPr>
          <p:cNvPr id="5" name="Plassholder for lysbildenummer 4"/>
          <p:cNvSpPr>
            <a:spLocks noGrp="1"/>
          </p:cNvSpPr>
          <p:nvPr>
            <p:ph type="sldNum" sz="quarter" idx="12"/>
          </p:nvPr>
        </p:nvSpPr>
        <p:spPr/>
        <p:txBody>
          <a:bodyPr/>
          <a:lstStyle/>
          <a:p>
            <a:fld id="{E6939550-58D9-438C-9540-80FA874036D7}" type="slidenum">
              <a:rPr lang="nb-NO" smtClean="0"/>
              <a:t>‹#›</a:t>
            </a:fld>
            <a:endParaRPr lang="nb-NO"/>
          </a:p>
        </p:txBody>
      </p:sp>
    </p:spTree>
    <p:extLst>
      <p:ext uri="{BB962C8B-B14F-4D97-AF65-F5344CB8AC3E}">
        <p14:creationId xmlns:p14="http://schemas.microsoft.com/office/powerpoint/2010/main" val="23410238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Tomt">
    <p:spTree>
      <p:nvGrpSpPr>
        <p:cNvPr id="1" name=""/>
        <p:cNvGrpSpPr/>
        <p:nvPr/>
      </p:nvGrpSpPr>
      <p:grpSpPr>
        <a:xfrm>
          <a:off x="0" y="0"/>
          <a:ext cx="0" cy="0"/>
          <a:chOff x="0" y="0"/>
          <a:chExt cx="0" cy="0"/>
        </a:xfrm>
      </p:grpSpPr>
      <p:sp>
        <p:nvSpPr>
          <p:cNvPr id="2" name="Plassholder for dato 1"/>
          <p:cNvSpPr>
            <a:spLocks noGrp="1"/>
          </p:cNvSpPr>
          <p:nvPr>
            <p:ph type="dt" sz="half" idx="10"/>
          </p:nvPr>
        </p:nvSpPr>
        <p:spPr/>
        <p:txBody>
          <a:bodyPr/>
          <a:lstStyle/>
          <a:p>
            <a:fld id="{3D956CD3-5E70-4B5B-A926-CB5A4B0078BA}" type="datetimeFigureOut">
              <a:rPr lang="nb-NO" smtClean="0"/>
              <a:t>23.08.2021</a:t>
            </a:fld>
            <a:endParaRPr lang="nb-NO"/>
          </a:p>
        </p:txBody>
      </p:sp>
      <p:sp>
        <p:nvSpPr>
          <p:cNvPr id="3" name="Plassholder for bunntekst 2"/>
          <p:cNvSpPr>
            <a:spLocks noGrp="1"/>
          </p:cNvSpPr>
          <p:nvPr>
            <p:ph type="ftr" sz="quarter" idx="11"/>
          </p:nvPr>
        </p:nvSpPr>
        <p:spPr/>
        <p:txBody>
          <a:bodyPr/>
          <a:lstStyle/>
          <a:p>
            <a:endParaRPr lang="nb-NO"/>
          </a:p>
        </p:txBody>
      </p:sp>
      <p:sp>
        <p:nvSpPr>
          <p:cNvPr id="4" name="Plassholder for lysbildenummer 3"/>
          <p:cNvSpPr>
            <a:spLocks noGrp="1"/>
          </p:cNvSpPr>
          <p:nvPr>
            <p:ph type="sldNum" sz="quarter" idx="12"/>
          </p:nvPr>
        </p:nvSpPr>
        <p:spPr/>
        <p:txBody>
          <a:bodyPr/>
          <a:lstStyle/>
          <a:p>
            <a:fld id="{E6939550-58D9-438C-9540-80FA874036D7}" type="slidenum">
              <a:rPr lang="nb-NO" smtClean="0"/>
              <a:t>‹#›</a:t>
            </a:fld>
            <a:endParaRPr lang="nb-NO"/>
          </a:p>
        </p:txBody>
      </p:sp>
    </p:spTree>
    <p:extLst>
      <p:ext uri="{BB962C8B-B14F-4D97-AF65-F5344CB8AC3E}">
        <p14:creationId xmlns:p14="http://schemas.microsoft.com/office/powerpoint/2010/main" val="13666282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nhold med tekst">
    <p:spTree>
      <p:nvGrpSpPr>
        <p:cNvPr id="1" name=""/>
        <p:cNvGrpSpPr/>
        <p:nvPr/>
      </p:nvGrpSpPr>
      <p:grpSpPr>
        <a:xfrm>
          <a:off x="0" y="0"/>
          <a:ext cx="0" cy="0"/>
          <a:chOff x="0" y="0"/>
          <a:chExt cx="0" cy="0"/>
        </a:xfrm>
      </p:grpSpPr>
      <p:sp>
        <p:nvSpPr>
          <p:cNvPr id="2" name="Tittel 1"/>
          <p:cNvSpPr>
            <a:spLocks noGrp="1"/>
          </p:cNvSpPr>
          <p:nvPr>
            <p:ph type="title"/>
          </p:nvPr>
        </p:nvSpPr>
        <p:spPr>
          <a:xfrm>
            <a:off x="839788" y="457200"/>
            <a:ext cx="3932237" cy="1600200"/>
          </a:xfrm>
        </p:spPr>
        <p:txBody>
          <a:bodyPr anchor="b"/>
          <a:lstStyle>
            <a:lvl1pPr>
              <a:defRPr sz="3200"/>
            </a:lvl1pPr>
          </a:lstStyle>
          <a:p>
            <a:r>
              <a:rPr lang="nb-NO" smtClean="0"/>
              <a:t>Klikk for å redigere tittelstil</a:t>
            </a:r>
            <a:endParaRPr lang="nb-NO"/>
          </a:p>
        </p:txBody>
      </p:sp>
      <p:sp>
        <p:nvSpPr>
          <p:cNvPr id="3" name="Plassholder for innhold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b-NO" smtClean="0"/>
              <a:t>Rediger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4" name="Plassholder for tekst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b-NO" smtClean="0"/>
              <a:t>Rediger tekststiler i malen</a:t>
            </a:r>
          </a:p>
        </p:txBody>
      </p:sp>
      <p:sp>
        <p:nvSpPr>
          <p:cNvPr id="5" name="Plassholder for dato 4"/>
          <p:cNvSpPr>
            <a:spLocks noGrp="1"/>
          </p:cNvSpPr>
          <p:nvPr>
            <p:ph type="dt" sz="half" idx="10"/>
          </p:nvPr>
        </p:nvSpPr>
        <p:spPr/>
        <p:txBody>
          <a:bodyPr/>
          <a:lstStyle/>
          <a:p>
            <a:fld id="{3D956CD3-5E70-4B5B-A926-CB5A4B0078BA}" type="datetimeFigureOut">
              <a:rPr lang="nb-NO" smtClean="0"/>
              <a:t>23.08.2021</a:t>
            </a:fld>
            <a:endParaRPr lang="nb-NO"/>
          </a:p>
        </p:txBody>
      </p:sp>
      <p:sp>
        <p:nvSpPr>
          <p:cNvPr id="6" name="Plassholder for bunntekst 5"/>
          <p:cNvSpPr>
            <a:spLocks noGrp="1"/>
          </p:cNvSpPr>
          <p:nvPr>
            <p:ph type="ftr" sz="quarter" idx="11"/>
          </p:nvPr>
        </p:nvSpPr>
        <p:spPr/>
        <p:txBody>
          <a:bodyPr/>
          <a:lstStyle/>
          <a:p>
            <a:endParaRPr lang="nb-NO"/>
          </a:p>
        </p:txBody>
      </p:sp>
      <p:sp>
        <p:nvSpPr>
          <p:cNvPr id="7" name="Plassholder for lysbildenummer 6"/>
          <p:cNvSpPr>
            <a:spLocks noGrp="1"/>
          </p:cNvSpPr>
          <p:nvPr>
            <p:ph type="sldNum" sz="quarter" idx="12"/>
          </p:nvPr>
        </p:nvSpPr>
        <p:spPr/>
        <p:txBody>
          <a:bodyPr/>
          <a:lstStyle/>
          <a:p>
            <a:fld id="{E6939550-58D9-438C-9540-80FA874036D7}" type="slidenum">
              <a:rPr lang="nb-NO" smtClean="0"/>
              <a:t>‹#›</a:t>
            </a:fld>
            <a:endParaRPr lang="nb-NO"/>
          </a:p>
        </p:txBody>
      </p:sp>
    </p:spTree>
    <p:extLst>
      <p:ext uri="{BB962C8B-B14F-4D97-AF65-F5344CB8AC3E}">
        <p14:creationId xmlns:p14="http://schemas.microsoft.com/office/powerpoint/2010/main" val="14628662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e med tekst">
    <p:spTree>
      <p:nvGrpSpPr>
        <p:cNvPr id="1" name=""/>
        <p:cNvGrpSpPr/>
        <p:nvPr/>
      </p:nvGrpSpPr>
      <p:grpSpPr>
        <a:xfrm>
          <a:off x="0" y="0"/>
          <a:ext cx="0" cy="0"/>
          <a:chOff x="0" y="0"/>
          <a:chExt cx="0" cy="0"/>
        </a:xfrm>
      </p:grpSpPr>
      <p:sp>
        <p:nvSpPr>
          <p:cNvPr id="2" name="Tittel 1"/>
          <p:cNvSpPr>
            <a:spLocks noGrp="1"/>
          </p:cNvSpPr>
          <p:nvPr>
            <p:ph type="title"/>
          </p:nvPr>
        </p:nvSpPr>
        <p:spPr>
          <a:xfrm>
            <a:off x="839788" y="457200"/>
            <a:ext cx="3932237" cy="1600200"/>
          </a:xfrm>
        </p:spPr>
        <p:txBody>
          <a:bodyPr anchor="b"/>
          <a:lstStyle>
            <a:lvl1pPr>
              <a:defRPr sz="3200"/>
            </a:lvl1pPr>
          </a:lstStyle>
          <a:p>
            <a:r>
              <a:rPr lang="nb-NO" smtClean="0"/>
              <a:t>Klikk for å redigere tittelstil</a:t>
            </a:r>
            <a:endParaRPr lang="nb-NO"/>
          </a:p>
        </p:txBody>
      </p:sp>
      <p:sp>
        <p:nvSpPr>
          <p:cNvPr id="3" name="Plassholder for bilde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b-NO"/>
          </a:p>
        </p:txBody>
      </p:sp>
      <p:sp>
        <p:nvSpPr>
          <p:cNvPr id="4" name="Plassholder for tekst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b-NO" smtClean="0"/>
              <a:t>Rediger tekststiler i malen</a:t>
            </a:r>
          </a:p>
        </p:txBody>
      </p:sp>
      <p:sp>
        <p:nvSpPr>
          <p:cNvPr id="5" name="Plassholder for dato 4"/>
          <p:cNvSpPr>
            <a:spLocks noGrp="1"/>
          </p:cNvSpPr>
          <p:nvPr>
            <p:ph type="dt" sz="half" idx="10"/>
          </p:nvPr>
        </p:nvSpPr>
        <p:spPr/>
        <p:txBody>
          <a:bodyPr/>
          <a:lstStyle/>
          <a:p>
            <a:fld id="{3D956CD3-5E70-4B5B-A926-CB5A4B0078BA}" type="datetimeFigureOut">
              <a:rPr lang="nb-NO" smtClean="0"/>
              <a:t>23.08.2021</a:t>
            </a:fld>
            <a:endParaRPr lang="nb-NO"/>
          </a:p>
        </p:txBody>
      </p:sp>
      <p:sp>
        <p:nvSpPr>
          <p:cNvPr id="6" name="Plassholder for bunntekst 5"/>
          <p:cNvSpPr>
            <a:spLocks noGrp="1"/>
          </p:cNvSpPr>
          <p:nvPr>
            <p:ph type="ftr" sz="quarter" idx="11"/>
          </p:nvPr>
        </p:nvSpPr>
        <p:spPr/>
        <p:txBody>
          <a:bodyPr/>
          <a:lstStyle/>
          <a:p>
            <a:endParaRPr lang="nb-NO"/>
          </a:p>
        </p:txBody>
      </p:sp>
      <p:sp>
        <p:nvSpPr>
          <p:cNvPr id="7" name="Plassholder for lysbildenummer 6"/>
          <p:cNvSpPr>
            <a:spLocks noGrp="1"/>
          </p:cNvSpPr>
          <p:nvPr>
            <p:ph type="sldNum" sz="quarter" idx="12"/>
          </p:nvPr>
        </p:nvSpPr>
        <p:spPr/>
        <p:txBody>
          <a:bodyPr/>
          <a:lstStyle/>
          <a:p>
            <a:fld id="{E6939550-58D9-438C-9540-80FA874036D7}" type="slidenum">
              <a:rPr lang="nb-NO" smtClean="0"/>
              <a:t>‹#›</a:t>
            </a:fld>
            <a:endParaRPr lang="nb-NO"/>
          </a:p>
        </p:txBody>
      </p:sp>
    </p:spTree>
    <p:extLst>
      <p:ext uri="{BB962C8B-B14F-4D97-AF65-F5344CB8AC3E}">
        <p14:creationId xmlns:p14="http://schemas.microsoft.com/office/powerpoint/2010/main" val="15749760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ssholder for tittel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nb-NO" smtClean="0"/>
              <a:t>Klikk for å redigere tittelstil</a:t>
            </a:r>
            <a:endParaRPr lang="nb-NO"/>
          </a:p>
        </p:txBody>
      </p:sp>
      <p:sp>
        <p:nvSpPr>
          <p:cNvPr id="3" name="Plassholder for tekst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nb-NO" smtClean="0"/>
              <a:t>Rediger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4" name="Plassholder for dato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D956CD3-5E70-4B5B-A926-CB5A4B0078BA}" type="datetimeFigureOut">
              <a:rPr lang="nb-NO" smtClean="0"/>
              <a:t>23.08.2021</a:t>
            </a:fld>
            <a:endParaRPr lang="nb-NO"/>
          </a:p>
        </p:txBody>
      </p:sp>
      <p:sp>
        <p:nvSpPr>
          <p:cNvPr id="5" name="Plassholder for bunntekst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nb-NO"/>
          </a:p>
        </p:txBody>
      </p:sp>
      <p:sp>
        <p:nvSpPr>
          <p:cNvPr id="6" name="Plassholder for lysbildenumm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6939550-58D9-438C-9540-80FA874036D7}" type="slidenum">
              <a:rPr lang="nb-NO" smtClean="0"/>
              <a:t>‹#›</a:t>
            </a:fld>
            <a:endParaRPr lang="nb-NO"/>
          </a:p>
        </p:txBody>
      </p:sp>
    </p:spTree>
    <p:extLst>
      <p:ext uri="{BB962C8B-B14F-4D97-AF65-F5344CB8AC3E}">
        <p14:creationId xmlns:p14="http://schemas.microsoft.com/office/powerpoint/2010/main" val="339504287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b-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1.wmf"/></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e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3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image" Target="../media/image44.wm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w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ctrTitle"/>
          </p:nvPr>
        </p:nvSpPr>
        <p:spPr>
          <a:xfrm>
            <a:off x="1548938" y="2643592"/>
            <a:ext cx="9144000" cy="2387600"/>
          </a:xfrm>
        </p:spPr>
        <p:txBody>
          <a:bodyPr>
            <a:normAutofit fontScale="90000"/>
          </a:bodyPr>
          <a:lstStyle/>
          <a:p>
            <a:r>
              <a:rPr lang="nb-NO" dirty="0" smtClean="0"/>
              <a:t>Skisser/bilder brukt i FKB-</a:t>
            </a:r>
            <a:r>
              <a:rPr lang="nb-NO" dirty="0" err="1" smtClean="0"/>
              <a:t>BygnAnlegg</a:t>
            </a:r>
            <a:r>
              <a:rPr lang="nb-NO" dirty="0" smtClean="0"/>
              <a:t> produktspesifikasjon og registreringsinstruks</a:t>
            </a:r>
            <a:endParaRPr lang="nb-NO" dirty="0"/>
          </a:p>
        </p:txBody>
      </p:sp>
    </p:spTree>
    <p:extLst>
      <p:ext uri="{BB962C8B-B14F-4D97-AF65-F5344CB8AC3E}">
        <p14:creationId xmlns:p14="http://schemas.microsoft.com/office/powerpoint/2010/main" val="12835419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Tank</a:t>
            </a:r>
            <a:endParaRPr lang="nb-NO" dirty="0"/>
          </a:p>
        </p:txBody>
      </p:sp>
      <p:pic>
        <p:nvPicPr>
          <p:cNvPr id="4" name="Bilde 3"/>
          <p:cNvPicPr>
            <a:picLocks noChangeAspect="1"/>
          </p:cNvPicPr>
          <p:nvPr/>
        </p:nvPicPr>
        <p:blipFill>
          <a:blip r:embed="rId2"/>
          <a:stretch>
            <a:fillRect/>
          </a:stretch>
        </p:blipFill>
        <p:spPr>
          <a:xfrm>
            <a:off x="4355089" y="610985"/>
            <a:ext cx="7305675" cy="5486400"/>
          </a:xfrm>
          <a:prstGeom prst="rect">
            <a:avLst/>
          </a:prstGeom>
        </p:spPr>
      </p:pic>
      <p:sp>
        <p:nvSpPr>
          <p:cNvPr id="5" name="Rektangel 4"/>
          <p:cNvSpPr/>
          <p:nvPr/>
        </p:nvSpPr>
        <p:spPr>
          <a:xfrm>
            <a:off x="609140" y="6343245"/>
            <a:ext cx="4689297" cy="369332"/>
          </a:xfrm>
          <a:prstGeom prst="rect">
            <a:avLst/>
          </a:prstGeom>
        </p:spPr>
        <p:txBody>
          <a:bodyPr wrap="none">
            <a:spAutoFit/>
          </a:bodyPr>
          <a:lstStyle/>
          <a:p>
            <a:r>
              <a:rPr lang="nb-NO" i="1" dirty="0">
                <a:latin typeface="Calibri" panose="020F0502020204030204" pitchFamily="34" charset="0"/>
                <a:ea typeface="Calibri" panose="020F0502020204030204" pitchFamily="34" charset="0"/>
                <a:cs typeface="Times New Roman" panose="02020603050405020304" pitchFamily="18" charset="0"/>
              </a:rPr>
              <a:t>Registrering av liggende tanker med skrå vegger</a:t>
            </a:r>
            <a:endParaRPr lang="nb-NO" dirty="0"/>
          </a:p>
        </p:txBody>
      </p:sp>
    </p:spTree>
    <p:extLst>
      <p:ext uri="{BB962C8B-B14F-4D97-AF65-F5344CB8AC3E}">
        <p14:creationId xmlns:p14="http://schemas.microsoft.com/office/powerpoint/2010/main" val="35648282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Tank</a:t>
            </a:r>
            <a:endParaRPr lang="nb-NO" dirty="0"/>
          </a:p>
        </p:txBody>
      </p:sp>
      <p:pic>
        <p:nvPicPr>
          <p:cNvPr id="4" name="Bilde 3" title="Bildeeksempel"/>
          <p:cNvPicPr/>
          <p:nvPr/>
        </p:nvPicPr>
        <p:blipFill rotWithShape="1">
          <a:blip r:embed="rId2"/>
          <a:srcRect t="14173"/>
          <a:stretch/>
        </p:blipFill>
        <p:spPr bwMode="auto">
          <a:xfrm>
            <a:off x="4221970" y="223058"/>
            <a:ext cx="7000212" cy="4348942"/>
          </a:xfrm>
          <a:prstGeom prst="rect">
            <a:avLst/>
          </a:prstGeom>
          <a:ln>
            <a:noFill/>
          </a:ln>
          <a:extLst>
            <a:ext uri="{53640926-AAD7-44D8-BBD7-CCE9431645EC}">
              <a14:shadowObscured xmlns:a14="http://schemas.microsoft.com/office/drawing/2010/main"/>
            </a:ext>
          </a:extLst>
        </p:spPr>
      </p:pic>
      <p:sp>
        <p:nvSpPr>
          <p:cNvPr id="5" name="Rektangel 4"/>
          <p:cNvSpPr/>
          <p:nvPr/>
        </p:nvSpPr>
        <p:spPr>
          <a:xfrm>
            <a:off x="279414" y="4655053"/>
            <a:ext cx="6096000" cy="1870512"/>
          </a:xfrm>
          <a:prstGeom prst="rect">
            <a:avLst/>
          </a:prstGeom>
        </p:spPr>
        <p:txBody>
          <a:bodyPr>
            <a:spAutoFit/>
          </a:bodyPr>
          <a:lstStyle/>
          <a:p>
            <a:pPr>
              <a:lnSpc>
                <a:spcPct val="107000"/>
              </a:lnSpc>
              <a:spcAft>
                <a:spcPts val="800"/>
              </a:spcAft>
            </a:pPr>
            <a:r>
              <a:rPr lang="nb-NO" i="1" dirty="0">
                <a:latin typeface="Calibri" panose="020F0502020204030204" pitchFamily="34" charset="0"/>
                <a:ea typeface="Calibri" panose="020F0502020204030204" pitchFamily="34" charset="0"/>
                <a:cs typeface="Times New Roman" panose="02020603050405020304" pitchFamily="18" charset="0"/>
              </a:rPr>
              <a:t>Når det er flere tanker ved siden av hverandre skal de registreres som et sammenhengende polygon, dersom det samlede arealet overstiger minstemål. Underste bilde viser tre tanker (hver enkelte Tank under minstemål) som skal registreres sammenhengende ettersom det samlede arealet overstiger minstemål.</a:t>
            </a:r>
            <a:endParaRPr lang="nb-NO" sz="24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5072912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Bilde 3"/>
          <p:cNvPicPr>
            <a:picLocks noChangeAspect="1"/>
          </p:cNvPicPr>
          <p:nvPr/>
        </p:nvPicPr>
        <p:blipFill>
          <a:blip r:embed="rId2"/>
          <a:stretch>
            <a:fillRect/>
          </a:stretch>
        </p:blipFill>
        <p:spPr>
          <a:xfrm>
            <a:off x="2430376" y="365125"/>
            <a:ext cx="6027820" cy="6371375"/>
          </a:xfrm>
          <a:prstGeom prst="rect">
            <a:avLst/>
          </a:prstGeom>
        </p:spPr>
      </p:pic>
      <p:sp>
        <p:nvSpPr>
          <p:cNvPr id="2" name="Tittel 1"/>
          <p:cNvSpPr>
            <a:spLocks noGrp="1"/>
          </p:cNvSpPr>
          <p:nvPr>
            <p:ph type="title"/>
          </p:nvPr>
        </p:nvSpPr>
        <p:spPr/>
        <p:txBody>
          <a:bodyPr/>
          <a:lstStyle/>
          <a:p>
            <a:r>
              <a:rPr lang="nb-NO" dirty="0" smtClean="0"/>
              <a:t>Tank</a:t>
            </a:r>
            <a:endParaRPr lang="nb-NO" dirty="0"/>
          </a:p>
        </p:txBody>
      </p:sp>
      <p:sp>
        <p:nvSpPr>
          <p:cNvPr id="6" name="Bindepunkt 5"/>
          <p:cNvSpPr/>
          <p:nvPr/>
        </p:nvSpPr>
        <p:spPr>
          <a:xfrm>
            <a:off x="4254159" y="2255520"/>
            <a:ext cx="445304" cy="362476"/>
          </a:xfrm>
          <a:prstGeom prst="flowChartConnector">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7" name="Bindepunkt 6"/>
          <p:cNvSpPr/>
          <p:nvPr/>
        </p:nvSpPr>
        <p:spPr>
          <a:xfrm>
            <a:off x="4835175" y="2172827"/>
            <a:ext cx="501535" cy="337762"/>
          </a:xfrm>
          <a:prstGeom prst="flowChartConnector">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8" name="Bindepunkt 7"/>
          <p:cNvSpPr/>
          <p:nvPr/>
        </p:nvSpPr>
        <p:spPr>
          <a:xfrm>
            <a:off x="5802204" y="2510589"/>
            <a:ext cx="564992" cy="447174"/>
          </a:xfrm>
          <a:prstGeom prst="flowChartConnector">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9" name="Bindepunkt 8"/>
          <p:cNvSpPr/>
          <p:nvPr/>
        </p:nvSpPr>
        <p:spPr>
          <a:xfrm>
            <a:off x="6832690" y="2510589"/>
            <a:ext cx="349506" cy="227069"/>
          </a:xfrm>
          <a:prstGeom prst="flowChartConnector">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Tree>
    <p:extLst>
      <p:ext uri="{BB962C8B-B14F-4D97-AF65-F5344CB8AC3E}">
        <p14:creationId xmlns:p14="http://schemas.microsoft.com/office/powerpoint/2010/main" val="27692220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a:xfrm>
            <a:off x="177800" y="-243681"/>
            <a:ext cx="10515600" cy="1325563"/>
          </a:xfrm>
        </p:spPr>
        <p:txBody>
          <a:bodyPr/>
          <a:lstStyle/>
          <a:p>
            <a:r>
              <a:rPr lang="nb-NO" dirty="0" smtClean="0"/>
              <a:t>Søppelbeholder</a:t>
            </a:r>
            <a:endParaRPr lang="nb-NO" dirty="0"/>
          </a:p>
        </p:txBody>
      </p:sp>
      <p:pic>
        <p:nvPicPr>
          <p:cNvPr id="4" name="Bilde 3"/>
          <p:cNvPicPr>
            <a:picLocks noChangeAspect="1"/>
          </p:cNvPicPr>
          <p:nvPr/>
        </p:nvPicPr>
        <p:blipFill>
          <a:blip r:embed="rId2"/>
          <a:stretch>
            <a:fillRect/>
          </a:stretch>
        </p:blipFill>
        <p:spPr>
          <a:xfrm>
            <a:off x="5173114" y="0"/>
            <a:ext cx="6534150" cy="5210175"/>
          </a:xfrm>
          <a:prstGeom prst="rect">
            <a:avLst/>
          </a:prstGeom>
        </p:spPr>
      </p:pic>
      <p:pic>
        <p:nvPicPr>
          <p:cNvPr id="5" name="Bilde 4"/>
          <p:cNvPicPr>
            <a:picLocks noChangeAspect="1"/>
          </p:cNvPicPr>
          <p:nvPr/>
        </p:nvPicPr>
        <p:blipFill>
          <a:blip r:embed="rId3"/>
          <a:stretch>
            <a:fillRect/>
          </a:stretch>
        </p:blipFill>
        <p:spPr>
          <a:xfrm>
            <a:off x="1848889" y="838200"/>
            <a:ext cx="3324225" cy="4371975"/>
          </a:xfrm>
          <a:prstGeom prst="rect">
            <a:avLst/>
          </a:prstGeom>
        </p:spPr>
      </p:pic>
      <p:pic>
        <p:nvPicPr>
          <p:cNvPr id="6" name="Bilde 5"/>
          <p:cNvPicPr>
            <a:picLocks noChangeAspect="1"/>
          </p:cNvPicPr>
          <p:nvPr/>
        </p:nvPicPr>
        <p:blipFill>
          <a:blip r:embed="rId4"/>
          <a:stretch>
            <a:fillRect/>
          </a:stretch>
        </p:blipFill>
        <p:spPr>
          <a:xfrm>
            <a:off x="1848888" y="4089664"/>
            <a:ext cx="9858375" cy="3361175"/>
          </a:xfrm>
          <a:prstGeom prst="rect">
            <a:avLst/>
          </a:prstGeom>
        </p:spPr>
      </p:pic>
      <p:sp>
        <p:nvSpPr>
          <p:cNvPr id="3" name="TekstSylinder 2"/>
          <p:cNvSpPr txBox="1"/>
          <p:nvPr/>
        </p:nvSpPr>
        <p:spPr>
          <a:xfrm>
            <a:off x="118188" y="2332653"/>
            <a:ext cx="1368490" cy="923330"/>
          </a:xfrm>
          <a:prstGeom prst="rect">
            <a:avLst/>
          </a:prstGeom>
          <a:noFill/>
        </p:spPr>
        <p:txBody>
          <a:bodyPr wrap="square" rtlCol="0">
            <a:spAutoFit/>
          </a:bodyPr>
          <a:lstStyle/>
          <a:p>
            <a:r>
              <a:rPr lang="nb-NO" dirty="0" smtClean="0"/>
              <a:t>Objtype_soppelbeholder.png</a:t>
            </a:r>
            <a:endParaRPr lang="nb-NO" dirty="0"/>
          </a:p>
        </p:txBody>
      </p:sp>
      <p:sp>
        <p:nvSpPr>
          <p:cNvPr id="7" name="Bindepunkt 6"/>
          <p:cNvSpPr/>
          <p:nvPr/>
        </p:nvSpPr>
        <p:spPr>
          <a:xfrm>
            <a:off x="3511001" y="1999150"/>
            <a:ext cx="180474" cy="203064"/>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8" name="Bindepunkt 7"/>
          <p:cNvSpPr/>
          <p:nvPr/>
        </p:nvSpPr>
        <p:spPr>
          <a:xfrm>
            <a:off x="6925463" y="2202214"/>
            <a:ext cx="180474" cy="203064"/>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9" name="Bindepunkt 8"/>
          <p:cNvSpPr/>
          <p:nvPr/>
        </p:nvSpPr>
        <p:spPr>
          <a:xfrm>
            <a:off x="10078191" y="2231121"/>
            <a:ext cx="180474" cy="203064"/>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0" name="Bindepunkt 9"/>
          <p:cNvSpPr/>
          <p:nvPr/>
        </p:nvSpPr>
        <p:spPr>
          <a:xfrm>
            <a:off x="2926968" y="4772961"/>
            <a:ext cx="180474" cy="203064"/>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1" name="Bindepunkt 10"/>
          <p:cNvSpPr/>
          <p:nvPr/>
        </p:nvSpPr>
        <p:spPr>
          <a:xfrm>
            <a:off x="5255126" y="4848893"/>
            <a:ext cx="180474" cy="203064"/>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2" name="Bindepunkt 11"/>
          <p:cNvSpPr/>
          <p:nvPr/>
        </p:nvSpPr>
        <p:spPr>
          <a:xfrm>
            <a:off x="7535415" y="4874493"/>
            <a:ext cx="180474" cy="203064"/>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3" name="Bindepunkt 12"/>
          <p:cNvSpPr/>
          <p:nvPr/>
        </p:nvSpPr>
        <p:spPr>
          <a:xfrm>
            <a:off x="9389853" y="4961150"/>
            <a:ext cx="180474" cy="203064"/>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4" name="Bindepunkt 13"/>
          <p:cNvSpPr/>
          <p:nvPr/>
        </p:nvSpPr>
        <p:spPr>
          <a:xfrm>
            <a:off x="10693400" y="5007111"/>
            <a:ext cx="180474" cy="203064"/>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Tree>
    <p:extLst>
      <p:ext uri="{BB962C8B-B14F-4D97-AF65-F5344CB8AC3E}">
        <p14:creationId xmlns:p14="http://schemas.microsoft.com/office/powerpoint/2010/main" val="8354060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err="1" smtClean="0"/>
              <a:t>AnnetGjerde</a:t>
            </a:r>
            <a:endParaRPr lang="nb-NO" dirty="0"/>
          </a:p>
        </p:txBody>
      </p:sp>
      <p:pic>
        <p:nvPicPr>
          <p:cNvPr id="4" name="Bilde 3" title="Bildeeksempel"/>
          <p:cNvPicPr/>
          <p:nvPr/>
        </p:nvPicPr>
        <p:blipFill>
          <a:blip r:embed="rId2" cstate="print">
            <a:lum bright="6000"/>
          </a:blip>
          <a:srcRect/>
          <a:stretch>
            <a:fillRect/>
          </a:stretch>
        </p:blipFill>
        <p:spPr bwMode="auto">
          <a:xfrm>
            <a:off x="3585029" y="1165467"/>
            <a:ext cx="8023588" cy="5003104"/>
          </a:xfrm>
          <a:prstGeom prst="rect">
            <a:avLst/>
          </a:prstGeom>
          <a:noFill/>
          <a:ln w="9525">
            <a:noFill/>
            <a:miter lim="800000"/>
            <a:headEnd/>
            <a:tailEnd/>
          </a:ln>
        </p:spPr>
      </p:pic>
      <p:sp>
        <p:nvSpPr>
          <p:cNvPr id="5" name="Rektangel 4"/>
          <p:cNvSpPr/>
          <p:nvPr/>
        </p:nvSpPr>
        <p:spPr>
          <a:xfrm>
            <a:off x="315686" y="3828517"/>
            <a:ext cx="3269343" cy="1754326"/>
          </a:xfrm>
          <a:prstGeom prst="rect">
            <a:avLst/>
          </a:prstGeom>
        </p:spPr>
        <p:txBody>
          <a:bodyPr wrap="square">
            <a:spAutoFit/>
          </a:bodyPr>
          <a:lstStyle/>
          <a:p>
            <a:r>
              <a:rPr lang="nb-NO" i="1" dirty="0">
                <a:latin typeface="Calibri" panose="020F0502020204030204" pitchFamily="34" charset="0"/>
                <a:ea typeface="Calibri" panose="020F0502020204030204" pitchFamily="34" charset="0"/>
                <a:cs typeface="Times New Roman" panose="02020603050405020304" pitchFamily="18" charset="0"/>
              </a:rPr>
              <a:t>Fortrinnsvis skal topp gjerde registreres, men der dette er vanskelig registreres gjerdet ved terrengnivå. Dette gjelder typisk for nettinggjerder som vist i bildet over</a:t>
            </a:r>
            <a:endParaRPr lang="nb-NO" dirty="0"/>
          </a:p>
        </p:txBody>
      </p:sp>
    </p:spTree>
    <p:extLst>
      <p:ext uri="{BB962C8B-B14F-4D97-AF65-F5344CB8AC3E}">
        <p14:creationId xmlns:p14="http://schemas.microsoft.com/office/powerpoint/2010/main" val="21775826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Skråforstøtningsmur</a:t>
            </a:r>
            <a:endParaRPr lang="nb-NO" dirty="0"/>
          </a:p>
        </p:txBody>
      </p:sp>
      <p:pic>
        <p:nvPicPr>
          <p:cNvPr id="21" name="Bilde 20"/>
          <p:cNvPicPr>
            <a:picLocks noChangeAspect="1"/>
          </p:cNvPicPr>
          <p:nvPr/>
        </p:nvPicPr>
        <p:blipFill>
          <a:blip r:embed="rId2"/>
          <a:stretch>
            <a:fillRect/>
          </a:stretch>
        </p:blipFill>
        <p:spPr>
          <a:xfrm>
            <a:off x="5569528" y="1936446"/>
            <a:ext cx="4555374" cy="3109223"/>
          </a:xfrm>
          <a:prstGeom prst="rect">
            <a:avLst/>
          </a:prstGeom>
        </p:spPr>
      </p:pic>
      <p:sp>
        <p:nvSpPr>
          <p:cNvPr id="22" name="Rektangel 21"/>
          <p:cNvSpPr/>
          <p:nvPr/>
        </p:nvSpPr>
        <p:spPr>
          <a:xfrm>
            <a:off x="2269470" y="5613461"/>
            <a:ext cx="4743606" cy="369332"/>
          </a:xfrm>
          <a:prstGeom prst="rect">
            <a:avLst/>
          </a:prstGeom>
        </p:spPr>
        <p:txBody>
          <a:bodyPr wrap="none">
            <a:spAutoFit/>
          </a:bodyPr>
          <a:lstStyle/>
          <a:p>
            <a:r>
              <a:rPr lang="nb-NO" dirty="0">
                <a:latin typeface="Times New Roman" panose="02020603050405020304" pitchFamily="18" charset="0"/>
                <a:ea typeface="Calibri" panose="020F0502020204030204" pitchFamily="34" charset="0"/>
              </a:rPr>
              <a:t>Eksempel på registrering av skrå forstøtningsmur</a:t>
            </a:r>
            <a:endParaRPr lang="nb-NO" dirty="0"/>
          </a:p>
        </p:txBody>
      </p:sp>
    </p:spTree>
    <p:extLst>
      <p:ext uri="{BB962C8B-B14F-4D97-AF65-F5344CB8AC3E}">
        <p14:creationId xmlns:p14="http://schemas.microsoft.com/office/powerpoint/2010/main" val="8503622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err="1" smtClean="0"/>
              <a:t>MurFrittstående</a:t>
            </a:r>
            <a:endParaRPr lang="nb-NO" dirty="0"/>
          </a:p>
        </p:txBody>
      </p:sp>
      <p:grpSp>
        <p:nvGrpSpPr>
          <p:cNvPr id="4" name="Gruppe 3" title="Tegningseksempel"/>
          <p:cNvGrpSpPr>
            <a:grpSpLocks/>
          </p:cNvGrpSpPr>
          <p:nvPr/>
        </p:nvGrpSpPr>
        <p:grpSpPr bwMode="auto">
          <a:xfrm>
            <a:off x="5086667" y="2734945"/>
            <a:ext cx="5304242" cy="3512446"/>
            <a:chOff x="1524" y="2277"/>
            <a:chExt cx="3179" cy="2315"/>
          </a:xfrm>
        </p:grpSpPr>
        <p:sp>
          <p:nvSpPr>
            <p:cNvPr id="5" name="Oval 23"/>
            <p:cNvSpPr>
              <a:spLocks noChangeArrowheads="1"/>
            </p:cNvSpPr>
            <p:nvPr/>
          </p:nvSpPr>
          <p:spPr bwMode="auto">
            <a:xfrm>
              <a:off x="2394" y="4156"/>
              <a:ext cx="141" cy="141"/>
            </a:xfrm>
            <a:prstGeom prst="ellipse">
              <a:avLst/>
            </a:prstGeom>
            <a:solidFill>
              <a:srgbClr val="FF0000"/>
            </a:solidFill>
            <a:ln w="9525">
              <a:solidFill>
                <a:srgbClr val="FF0000"/>
              </a:solidFill>
              <a:round/>
              <a:headEnd/>
              <a:tailEnd/>
            </a:ln>
          </p:spPr>
          <p:txBody>
            <a:bodyPr rot="0" vert="horz" wrap="square" lIns="91440" tIns="45720" rIns="91440" bIns="45720" anchor="t" anchorCtr="0" upright="1">
              <a:noAutofit/>
            </a:bodyPr>
            <a:lstStyle/>
            <a:p>
              <a:endParaRPr lang="nb-NO"/>
            </a:p>
          </p:txBody>
        </p:sp>
        <p:grpSp>
          <p:nvGrpSpPr>
            <p:cNvPr id="6" name="Group 24"/>
            <p:cNvGrpSpPr>
              <a:grpSpLocks/>
            </p:cNvGrpSpPr>
            <p:nvPr/>
          </p:nvGrpSpPr>
          <p:grpSpPr bwMode="auto">
            <a:xfrm>
              <a:off x="1524" y="2277"/>
              <a:ext cx="3179" cy="2315"/>
              <a:chOff x="1524" y="2277"/>
              <a:chExt cx="3179" cy="2315"/>
            </a:xfrm>
          </p:grpSpPr>
          <p:cxnSp>
            <p:nvCxnSpPr>
              <p:cNvPr id="7" name="Line 25"/>
              <p:cNvCxnSpPr>
                <a:cxnSpLocks noChangeShapeType="1"/>
              </p:cNvCxnSpPr>
              <p:nvPr/>
            </p:nvCxnSpPr>
            <p:spPr bwMode="auto">
              <a:xfrm>
                <a:off x="3168" y="2362"/>
                <a:ext cx="0" cy="864"/>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cxnSp>
          <p:grpSp>
            <p:nvGrpSpPr>
              <p:cNvPr id="8" name="Group 26"/>
              <p:cNvGrpSpPr>
                <a:grpSpLocks/>
              </p:cNvGrpSpPr>
              <p:nvPr/>
            </p:nvGrpSpPr>
            <p:grpSpPr bwMode="auto">
              <a:xfrm>
                <a:off x="1524" y="2277"/>
                <a:ext cx="3179" cy="2315"/>
                <a:chOff x="1524" y="2277"/>
                <a:chExt cx="3179" cy="2315"/>
              </a:xfrm>
            </p:grpSpPr>
            <p:cxnSp>
              <p:nvCxnSpPr>
                <p:cNvPr id="9" name="Line 27"/>
                <p:cNvCxnSpPr>
                  <a:cxnSpLocks noChangeShapeType="1"/>
                </p:cNvCxnSpPr>
                <p:nvPr/>
              </p:nvCxnSpPr>
              <p:spPr bwMode="auto">
                <a:xfrm flipV="1">
                  <a:off x="2592" y="2362"/>
                  <a:ext cx="0" cy="144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cxnSp>
            <p:cxnSp>
              <p:nvCxnSpPr>
                <p:cNvPr id="10" name="Line 28"/>
                <p:cNvCxnSpPr>
                  <a:cxnSpLocks noChangeShapeType="1"/>
                </p:cNvCxnSpPr>
                <p:nvPr/>
              </p:nvCxnSpPr>
              <p:spPr bwMode="auto">
                <a:xfrm>
                  <a:off x="2592" y="2362"/>
                  <a:ext cx="576"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cxnSp>
            <p:sp>
              <p:nvSpPr>
                <p:cNvPr id="11" name="Freeform 29"/>
                <p:cNvSpPr>
                  <a:spLocks/>
                </p:cNvSpPr>
                <p:nvPr/>
              </p:nvSpPr>
              <p:spPr bwMode="auto">
                <a:xfrm>
                  <a:off x="1524" y="3764"/>
                  <a:ext cx="1022" cy="112"/>
                </a:xfrm>
                <a:custGeom>
                  <a:avLst/>
                  <a:gdLst>
                    <a:gd name="T0" fmla="*/ 1022 w 1022"/>
                    <a:gd name="T1" fmla="*/ 0 h 112"/>
                    <a:gd name="T2" fmla="*/ 654 w 1022"/>
                    <a:gd name="T3" fmla="*/ 22 h 112"/>
                    <a:gd name="T4" fmla="*/ 227 w 1022"/>
                    <a:gd name="T5" fmla="*/ 75 h 112"/>
                    <a:gd name="T6" fmla="*/ 159 w 1022"/>
                    <a:gd name="T7" fmla="*/ 97 h 112"/>
                    <a:gd name="T8" fmla="*/ 2 w 1022"/>
                    <a:gd name="T9" fmla="*/ 112 h 112"/>
                  </a:gdLst>
                  <a:ahLst/>
                  <a:cxnLst>
                    <a:cxn ang="0">
                      <a:pos x="T0" y="T1"/>
                    </a:cxn>
                    <a:cxn ang="0">
                      <a:pos x="T2" y="T3"/>
                    </a:cxn>
                    <a:cxn ang="0">
                      <a:pos x="T4" y="T5"/>
                    </a:cxn>
                    <a:cxn ang="0">
                      <a:pos x="T6" y="T7"/>
                    </a:cxn>
                    <a:cxn ang="0">
                      <a:pos x="T8" y="T9"/>
                    </a:cxn>
                  </a:cxnLst>
                  <a:rect l="0" t="0" r="r" b="b"/>
                  <a:pathLst>
                    <a:path w="1022" h="112">
                      <a:moveTo>
                        <a:pt x="1022" y="0"/>
                      </a:moveTo>
                      <a:cubicBezTo>
                        <a:pt x="878" y="34"/>
                        <a:pt x="942" y="16"/>
                        <a:pt x="654" y="22"/>
                      </a:cubicBezTo>
                      <a:cubicBezTo>
                        <a:pt x="512" y="74"/>
                        <a:pt x="382" y="70"/>
                        <a:pt x="227" y="75"/>
                      </a:cubicBezTo>
                      <a:cubicBezTo>
                        <a:pt x="206" y="81"/>
                        <a:pt x="181" y="95"/>
                        <a:pt x="159" y="97"/>
                      </a:cubicBezTo>
                      <a:cubicBezTo>
                        <a:pt x="0" y="110"/>
                        <a:pt x="2" y="52"/>
                        <a:pt x="2" y="112"/>
                      </a:cubicBezTo>
                    </a:path>
                  </a:pathLst>
                </a:custGeom>
                <a:noFill/>
                <a:ln w="9525">
                  <a:solidFill>
                    <a:srgbClr val="00FF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nb-NO"/>
                </a:p>
              </p:txBody>
            </p:sp>
            <p:sp>
              <p:nvSpPr>
                <p:cNvPr id="12" name="Freeform 30"/>
                <p:cNvSpPr>
                  <a:spLocks/>
                </p:cNvSpPr>
                <p:nvPr/>
              </p:nvSpPr>
              <p:spPr bwMode="auto">
                <a:xfrm>
                  <a:off x="3180" y="3059"/>
                  <a:ext cx="1523" cy="188"/>
                </a:xfrm>
                <a:custGeom>
                  <a:avLst/>
                  <a:gdLst>
                    <a:gd name="T0" fmla="*/ 0 w 1523"/>
                    <a:gd name="T1" fmla="*/ 23 h 188"/>
                    <a:gd name="T2" fmla="*/ 150 w 1523"/>
                    <a:gd name="T3" fmla="*/ 0 h 188"/>
                    <a:gd name="T4" fmla="*/ 368 w 1523"/>
                    <a:gd name="T5" fmla="*/ 8 h 188"/>
                    <a:gd name="T6" fmla="*/ 615 w 1523"/>
                    <a:gd name="T7" fmla="*/ 68 h 188"/>
                    <a:gd name="T8" fmla="*/ 668 w 1523"/>
                    <a:gd name="T9" fmla="*/ 90 h 188"/>
                    <a:gd name="T10" fmla="*/ 1163 w 1523"/>
                    <a:gd name="T11" fmla="*/ 105 h 188"/>
                    <a:gd name="T12" fmla="*/ 1380 w 1523"/>
                    <a:gd name="T13" fmla="*/ 165 h 188"/>
                    <a:gd name="T14" fmla="*/ 1523 w 1523"/>
                    <a:gd name="T15" fmla="*/ 188 h 1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23" h="188">
                      <a:moveTo>
                        <a:pt x="0" y="23"/>
                      </a:moveTo>
                      <a:cubicBezTo>
                        <a:pt x="59" y="18"/>
                        <a:pt x="98" y="19"/>
                        <a:pt x="150" y="0"/>
                      </a:cubicBezTo>
                      <a:cubicBezTo>
                        <a:pt x="223" y="3"/>
                        <a:pt x="295" y="3"/>
                        <a:pt x="368" y="8"/>
                      </a:cubicBezTo>
                      <a:cubicBezTo>
                        <a:pt x="446" y="13"/>
                        <a:pt x="539" y="51"/>
                        <a:pt x="615" y="68"/>
                      </a:cubicBezTo>
                      <a:cubicBezTo>
                        <a:pt x="634" y="72"/>
                        <a:pt x="649" y="89"/>
                        <a:pt x="668" y="90"/>
                      </a:cubicBezTo>
                      <a:cubicBezTo>
                        <a:pt x="833" y="99"/>
                        <a:pt x="998" y="100"/>
                        <a:pt x="1163" y="105"/>
                      </a:cubicBezTo>
                      <a:cubicBezTo>
                        <a:pt x="1234" y="131"/>
                        <a:pt x="1304" y="153"/>
                        <a:pt x="1380" y="165"/>
                      </a:cubicBezTo>
                      <a:cubicBezTo>
                        <a:pt x="1425" y="181"/>
                        <a:pt x="1475" y="188"/>
                        <a:pt x="1523" y="188"/>
                      </a:cubicBezTo>
                    </a:path>
                  </a:pathLst>
                </a:custGeom>
                <a:noFill/>
                <a:ln w="9525">
                  <a:solidFill>
                    <a:srgbClr val="00FF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nb-NO"/>
                </a:p>
              </p:txBody>
            </p:sp>
            <p:sp>
              <p:nvSpPr>
                <p:cNvPr id="13" name="Oval 31"/>
                <p:cNvSpPr>
                  <a:spLocks noChangeArrowheads="1"/>
                </p:cNvSpPr>
                <p:nvPr/>
              </p:nvSpPr>
              <p:spPr bwMode="auto">
                <a:xfrm>
                  <a:off x="2806" y="2277"/>
                  <a:ext cx="141" cy="141"/>
                </a:xfrm>
                <a:prstGeom prst="ellipse">
                  <a:avLst/>
                </a:prstGeom>
                <a:solidFill>
                  <a:srgbClr val="FF0000"/>
                </a:solidFill>
                <a:ln w="9525">
                  <a:solidFill>
                    <a:srgbClr val="FF0000"/>
                  </a:solidFill>
                  <a:round/>
                  <a:headEnd/>
                  <a:tailEnd/>
                </a:ln>
              </p:spPr>
              <p:txBody>
                <a:bodyPr rot="0" vert="horz" wrap="square" lIns="91440" tIns="45720" rIns="91440" bIns="45720" anchor="t" anchorCtr="0" upright="1">
                  <a:noAutofit/>
                </a:bodyPr>
                <a:lstStyle/>
                <a:p>
                  <a:endParaRPr lang="nb-NO"/>
                </a:p>
              </p:txBody>
            </p:sp>
            <p:sp>
              <p:nvSpPr>
                <p:cNvPr id="14" name="Text Box 32"/>
                <p:cNvSpPr txBox="1">
                  <a:spLocks noChangeArrowheads="1"/>
                </p:cNvSpPr>
                <p:nvPr/>
              </p:nvSpPr>
              <p:spPr bwMode="auto">
                <a:xfrm>
                  <a:off x="2213" y="2785"/>
                  <a:ext cx="435"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pPr>
                    <a:spcAft>
                      <a:spcPts val="0"/>
                    </a:spcAft>
                  </a:pPr>
                  <a:r>
                    <a:rPr lang="nb-NO">
                      <a:effectLst/>
                      <a:latin typeface="Times New Roman" panose="02020603050405020304" pitchFamily="18" charset="0"/>
                      <a:ea typeface="Calibri" panose="020F0502020204030204" pitchFamily="34" charset="0"/>
                      <a:cs typeface="Times New Roman" panose="02020603050405020304" pitchFamily="18" charset="0"/>
                    </a:rPr>
                    <a:t>H</a:t>
                  </a:r>
                </a:p>
              </p:txBody>
            </p:sp>
            <p:sp>
              <p:nvSpPr>
                <p:cNvPr id="15" name="Text Box 33"/>
                <p:cNvSpPr txBox="1">
                  <a:spLocks noChangeArrowheads="1"/>
                </p:cNvSpPr>
                <p:nvPr/>
              </p:nvSpPr>
              <p:spPr bwMode="auto">
                <a:xfrm>
                  <a:off x="3193" y="2494"/>
                  <a:ext cx="1065"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pPr>
                    <a:spcAft>
                      <a:spcPts val="0"/>
                    </a:spcAft>
                  </a:pPr>
                  <a:r>
                    <a:rPr lang="nb-NO" sz="1600" dirty="0">
                      <a:effectLst/>
                      <a:latin typeface="Times New Roman" panose="02020603050405020304" pitchFamily="18" charset="0"/>
                      <a:ea typeface="Calibri" panose="020F0502020204030204" pitchFamily="34" charset="0"/>
                      <a:cs typeface="Times New Roman" panose="02020603050405020304" pitchFamily="18" charset="0"/>
                    </a:rPr>
                    <a:t>&gt; H/2</a:t>
                  </a:r>
                </a:p>
              </p:txBody>
            </p:sp>
            <p:cxnSp>
              <p:nvCxnSpPr>
                <p:cNvPr id="16" name="Line 34"/>
                <p:cNvCxnSpPr>
                  <a:cxnSpLocks noChangeShapeType="1"/>
                </p:cNvCxnSpPr>
                <p:nvPr/>
              </p:nvCxnSpPr>
              <p:spPr bwMode="auto">
                <a:xfrm>
                  <a:off x="3158" y="3097"/>
                  <a:ext cx="0" cy="547"/>
                </a:xfrm>
                <a:prstGeom prst="line">
                  <a:avLst/>
                </a:prstGeom>
                <a:noFill/>
                <a:ln w="28575">
                  <a:solidFill>
                    <a:srgbClr val="000000"/>
                  </a:solidFill>
                  <a:prstDash val="sysDot"/>
                  <a:round/>
                  <a:headEnd/>
                  <a:tailEnd/>
                </a:ln>
                <a:extLst>
                  <a:ext uri="{909E8E84-426E-40DD-AFC4-6F175D3DCCD1}">
                    <a14:hiddenFill xmlns:a14="http://schemas.microsoft.com/office/drawing/2010/main">
                      <a:noFill/>
                    </a14:hiddenFill>
                  </a:ext>
                </a:extLst>
              </p:spPr>
            </p:cxnSp>
            <p:sp>
              <p:nvSpPr>
                <p:cNvPr id="17" name="Text Box 35"/>
                <p:cNvSpPr txBox="1">
                  <a:spLocks noChangeArrowheads="1"/>
                </p:cNvSpPr>
                <p:nvPr/>
              </p:nvSpPr>
              <p:spPr bwMode="auto">
                <a:xfrm>
                  <a:off x="2648" y="4119"/>
                  <a:ext cx="1883" cy="4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pPr>
                    <a:spcAft>
                      <a:spcPts val="0"/>
                    </a:spcAft>
                  </a:pPr>
                  <a:r>
                    <a:rPr lang="nb-NO" sz="2000" dirty="0">
                      <a:effectLst/>
                      <a:latin typeface="Times New Roman" panose="02020603050405020304" pitchFamily="18" charset="0"/>
                      <a:ea typeface="Calibri" panose="020F0502020204030204" pitchFamily="34" charset="0"/>
                      <a:cs typeface="Times New Roman" panose="02020603050405020304" pitchFamily="18" charset="0"/>
                    </a:rPr>
                    <a:t>Skal registreres</a:t>
                  </a:r>
                </a:p>
              </p:txBody>
            </p:sp>
          </p:grpSp>
        </p:grpSp>
      </p:grpSp>
    </p:spTree>
    <p:extLst>
      <p:ext uri="{BB962C8B-B14F-4D97-AF65-F5344CB8AC3E}">
        <p14:creationId xmlns:p14="http://schemas.microsoft.com/office/powerpoint/2010/main" val="30149376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err="1" smtClean="0"/>
              <a:t>MurFrittstående</a:t>
            </a:r>
            <a:endParaRPr lang="nb-NO" dirty="0"/>
          </a:p>
        </p:txBody>
      </p:sp>
      <p:pic>
        <p:nvPicPr>
          <p:cNvPr id="4" name="Bilde 3" title="Bildeeksempel"/>
          <p:cNvPicPr/>
          <p:nvPr/>
        </p:nvPicPr>
        <p:blipFill>
          <a:blip r:embed="rId2"/>
          <a:stretch>
            <a:fillRect/>
          </a:stretch>
        </p:blipFill>
        <p:spPr>
          <a:xfrm>
            <a:off x="6096000" y="1526137"/>
            <a:ext cx="5342313" cy="4139738"/>
          </a:xfrm>
          <a:prstGeom prst="rect">
            <a:avLst/>
          </a:prstGeom>
        </p:spPr>
      </p:pic>
      <p:pic>
        <p:nvPicPr>
          <p:cNvPr id="5" name="Bilde 4" title="Bildeeksempel"/>
          <p:cNvPicPr/>
          <p:nvPr/>
        </p:nvPicPr>
        <p:blipFill>
          <a:blip r:embed="rId3"/>
          <a:stretch>
            <a:fillRect/>
          </a:stretch>
        </p:blipFill>
        <p:spPr>
          <a:xfrm>
            <a:off x="620857" y="1690688"/>
            <a:ext cx="4865370" cy="3810635"/>
          </a:xfrm>
          <a:prstGeom prst="rect">
            <a:avLst/>
          </a:prstGeom>
        </p:spPr>
      </p:pic>
      <p:sp>
        <p:nvSpPr>
          <p:cNvPr id="6" name="Rektangel 5"/>
          <p:cNvSpPr/>
          <p:nvPr/>
        </p:nvSpPr>
        <p:spPr>
          <a:xfrm>
            <a:off x="6522720" y="5890598"/>
            <a:ext cx="6096000" cy="646331"/>
          </a:xfrm>
          <a:prstGeom prst="rect">
            <a:avLst/>
          </a:prstGeom>
        </p:spPr>
        <p:txBody>
          <a:bodyPr>
            <a:spAutoFit/>
          </a:bodyPr>
          <a:lstStyle/>
          <a:p>
            <a:r>
              <a:rPr lang="nb-NO" dirty="0">
                <a:latin typeface="Times New Roman" panose="02020603050405020304" pitchFamily="18" charset="0"/>
                <a:ea typeface="Calibri" panose="020F0502020204030204" pitchFamily="34" charset="0"/>
              </a:rPr>
              <a:t>Eksempel</a:t>
            </a:r>
            <a:r>
              <a:rPr lang="nb-NO" i="1" dirty="0">
                <a:latin typeface="Calibri" panose="020F0502020204030204" pitchFamily="34" charset="0"/>
                <a:ea typeface="Calibri" panose="020F0502020204030204" pitchFamily="34" charset="0"/>
                <a:cs typeface="Times New Roman" panose="02020603050405020304" pitchFamily="18" charset="0"/>
              </a:rPr>
              <a:t> </a:t>
            </a:r>
            <a:r>
              <a:rPr lang="nb-NO" dirty="0">
                <a:latin typeface="Times New Roman" panose="02020603050405020304" pitchFamily="18" charset="0"/>
                <a:ea typeface="Calibri" panose="020F0502020204030204" pitchFamily="34" charset="0"/>
              </a:rPr>
              <a:t>på registrering av åpen gjødselkum som </a:t>
            </a:r>
            <a:r>
              <a:rPr lang="nb-NO" dirty="0" err="1">
                <a:latin typeface="Times New Roman" panose="02020603050405020304" pitchFamily="18" charset="0"/>
                <a:ea typeface="Calibri" panose="020F0502020204030204" pitchFamily="34" charset="0"/>
              </a:rPr>
              <a:t>MurFrittstående</a:t>
            </a:r>
            <a:endParaRPr lang="nb-NO" dirty="0"/>
          </a:p>
        </p:txBody>
      </p:sp>
      <p:sp>
        <p:nvSpPr>
          <p:cNvPr id="7" name="Rektangel 6"/>
          <p:cNvSpPr/>
          <p:nvPr/>
        </p:nvSpPr>
        <p:spPr>
          <a:xfrm>
            <a:off x="294888" y="5890598"/>
            <a:ext cx="5666936" cy="369332"/>
          </a:xfrm>
          <a:prstGeom prst="rect">
            <a:avLst/>
          </a:prstGeom>
        </p:spPr>
        <p:txBody>
          <a:bodyPr wrap="none">
            <a:spAutoFit/>
          </a:bodyPr>
          <a:lstStyle/>
          <a:p>
            <a:r>
              <a:rPr lang="nb-NO" dirty="0">
                <a:latin typeface="Times New Roman" panose="02020603050405020304" pitchFamily="18" charset="0"/>
                <a:ea typeface="Calibri" panose="020F0502020204030204" pitchFamily="34" charset="0"/>
              </a:rPr>
              <a:t>Bilde av lukket gjødselkum (med tak) som </a:t>
            </a:r>
            <a:r>
              <a:rPr lang="nb-NO" dirty="0" err="1">
                <a:latin typeface="Times New Roman" panose="02020603050405020304" pitchFamily="18" charset="0"/>
                <a:ea typeface="Calibri" panose="020F0502020204030204" pitchFamily="34" charset="0"/>
              </a:rPr>
              <a:t>MurFrittstående</a:t>
            </a:r>
            <a:endParaRPr lang="nb-NO" dirty="0"/>
          </a:p>
        </p:txBody>
      </p:sp>
    </p:spTree>
    <p:extLst>
      <p:ext uri="{BB962C8B-B14F-4D97-AF65-F5344CB8AC3E}">
        <p14:creationId xmlns:p14="http://schemas.microsoft.com/office/powerpoint/2010/main" val="3914222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endParaRPr lang="nb-NO"/>
          </a:p>
        </p:txBody>
      </p:sp>
      <p:pic>
        <p:nvPicPr>
          <p:cNvPr id="4" name="Bilde 3" title="Bildeeksempel"/>
          <p:cNvPicPr/>
          <p:nvPr/>
        </p:nvPicPr>
        <p:blipFill>
          <a:blip r:embed="rId2"/>
          <a:stretch>
            <a:fillRect/>
          </a:stretch>
        </p:blipFill>
        <p:spPr>
          <a:xfrm>
            <a:off x="5764010" y="1436428"/>
            <a:ext cx="5452110" cy="3087370"/>
          </a:xfrm>
          <a:prstGeom prst="rect">
            <a:avLst/>
          </a:prstGeom>
        </p:spPr>
      </p:pic>
      <p:sp>
        <p:nvSpPr>
          <p:cNvPr id="5" name="Rektangel 4"/>
          <p:cNvSpPr/>
          <p:nvPr/>
        </p:nvSpPr>
        <p:spPr>
          <a:xfrm>
            <a:off x="4211782" y="4948770"/>
            <a:ext cx="6096000" cy="646331"/>
          </a:xfrm>
          <a:prstGeom prst="rect">
            <a:avLst/>
          </a:prstGeom>
        </p:spPr>
        <p:txBody>
          <a:bodyPr>
            <a:spAutoFit/>
          </a:bodyPr>
          <a:lstStyle/>
          <a:p>
            <a:r>
              <a:rPr lang="nb-NO" dirty="0">
                <a:latin typeface="Times New Roman" panose="02020603050405020304" pitchFamily="18" charset="0"/>
                <a:ea typeface="Calibri" panose="020F0502020204030204" pitchFamily="34" charset="0"/>
              </a:rPr>
              <a:t>Eksempel på registrering av lukket gjødselkum (med tak) som </a:t>
            </a:r>
            <a:r>
              <a:rPr lang="nb-NO" dirty="0" err="1">
                <a:latin typeface="Times New Roman" panose="02020603050405020304" pitchFamily="18" charset="0"/>
                <a:ea typeface="Calibri" panose="020F0502020204030204" pitchFamily="34" charset="0"/>
              </a:rPr>
              <a:t>MurFrittstående</a:t>
            </a:r>
            <a:r>
              <a:rPr lang="nb-NO" dirty="0">
                <a:latin typeface="Times New Roman" panose="02020603050405020304" pitchFamily="18" charset="0"/>
                <a:ea typeface="Calibri" panose="020F0502020204030204" pitchFamily="34" charset="0"/>
              </a:rPr>
              <a:t> (rødt) og </a:t>
            </a:r>
            <a:r>
              <a:rPr lang="nb-NO" dirty="0" err="1">
                <a:latin typeface="Times New Roman" panose="02020603050405020304" pitchFamily="18" charset="0"/>
                <a:ea typeface="Calibri" panose="020F0502020204030204" pitchFamily="34" charset="0"/>
              </a:rPr>
              <a:t>BeskrivendeHjelpelinjeAnlegg</a:t>
            </a:r>
            <a:r>
              <a:rPr lang="nb-NO" dirty="0">
                <a:latin typeface="Times New Roman" panose="02020603050405020304" pitchFamily="18" charset="0"/>
                <a:ea typeface="Calibri" panose="020F0502020204030204" pitchFamily="34" charset="0"/>
              </a:rPr>
              <a:t> (gult).</a:t>
            </a:r>
            <a:endParaRPr lang="nb-NO" dirty="0"/>
          </a:p>
        </p:txBody>
      </p:sp>
    </p:spTree>
    <p:extLst>
      <p:ext uri="{BB962C8B-B14F-4D97-AF65-F5344CB8AC3E}">
        <p14:creationId xmlns:p14="http://schemas.microsoft.com/office/powerpoint/2010/main" val="779552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err="1" smtClean="0"/>
              <a:t>MurLoddrett</a:t>
            </a:r>
            <a:endParaRPr lang="nb-NO" dirty="0"/>
          </a:p>
        </p:txBody>
      </p:sp>
      <p:grpSp>
        <p:nvGrpSpPr>
          <p:cNvPr id="4" name="Gruppe 3" title="Tegningseksempel"/>
          <p:cNvGrpSpPr>
            <a:grpSpLocks/>
          </p:cNvGrpSpPr>
          <p:nvPr/>
        </p:nvGrpSpPr>
        <p:grpSpPr bwMode="auto">
          <a:xfrm>
            <a:off x="3954681" y="2686051"/>
            <a:ext cx="4740365" cy="3249036"/>
            <a:chOff x="1806" y="8950"/>
            <a:chExt cx="3149" cy="2395"/>
          </a:xfrm>
        </p:grpSpPr>
        <p:cxnSp>
          <p:nvCxnSpPr>
            <p:cNvPr id="5" name="Line 37"/>
            <p:cNvCxnSpPr>
              <a:cxnSpLocks noChangeShapeType="1"/>
            </p:cNvCxnSpPr>
            <p:nvPr/>
          </p:nvCxnSpPr>
          <p:spPr bwMode="auto">
            <a:xfrm flipV="1">
              <a:off x="2832" y="9044"/>
              <a:ext cx="0" cy="144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cxnSp>
        <p:cxnSp>
          <p:nvCxnSpPr>
            <p:cNvPr id="6" name="Line 38"/>
            <p:cNvCxnSpPr>
              <a:cxnSpLocks noChangeShapeType="1"/>
            </p:cNvCxnSpPr>
            <p:nvPr/>
          </p:nvCxnSpPr>
          <p:spPr bwMode="auto">
            <a:xfrm>
              <a:off x="2832" y="9044"/>
              <a:ext cx="576"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cxnSp>
        <p:sp>
          <p:nvSpPr>
            <p:cNvPr id="7" name="Freeform 39"/>
            <p:cNvSpPr>
              <a:spLocks/>
            </p:cNvSpPr>
            <p:nvPr/>
          </p:nvSpPr>
          <p:spPr bwMode="auto">
            <a:xfrm>
              <a:off x="1806" y="10489"/>
              <a:ext cx="1022" cy="112"/>
            </a:xfrm>
            <a:custGeom>
              <a:avLst/>
              <a:gdLst>
                <a:gd name="T0" fmla="*/ 1022 w 1022"/>
                <a:gd name="T1" fmla="*/ 0 h 112"/>
                <a:gd name="T2" fmla="*/ 654 w 1022"/>
                <a:gd name="T3" fmla="*/ 22 h 112"/>
                <a:gd name="T4" fmla="*/ 227 w 1022"/>
                <a:gd name="T5" fmla="*/ 75 h 112"/>
                <a:gd name="T6" fmla="*/ 159 w 1022"/>
                <a:gd name="T7" fmla="*/ 97 h 112"/>
                <a:gd name="T8" fmla="*/ 2 w 1022"/>
                <a:gd name="T9" fmla="*/ 112 h 112"/>
              </a:gdLst>
              <a:ahLst/>
              <a:cxnLst>
                <a:cxn ang="0">
                  <a:pos x="T0" y="T1"/>
                </a:cxn>
                <a:cxn ang="0">
                  <a:pos x="T2" y="T3"/>
                </a:cxn>
                <a:cxn ang="0">
                  <a:pos x="T4" y="T5"/>
                </a:cxn>
                <a:cxn ang="0">
                  <a:pos x="T6" y="T7"/>
                </a:cxn>
                <a:cxn ang="0">
                  <a:pos x="T8" y="T9"/>
                </a:cxn>
              </a:cxnLst>
              <a:rect l="0" t="0" r="r" b="b"/>
              <a:pathLst>
                <a:path w="1022" h="112">
                  <a:moveTo>
                    <a:pt x="1022" y="0"/>
                  </a:moveTo>
                  <a:cubicBezTo>
                    <a:pt x="878" y="34"/>
                    <a:pt x="942" y="16"/>
                    <a:pt x="654" y="22"/>
                  </a:cubicBezTo>
                  <a:cubicBezTo>
                    <a:pt x="512" y="74"/>
                    <a:pt x="382" y="70"/>
                    <a:pt x="227" y="75"/>
                  </a:cubicBezTo>
                  <a:cubicBezTo>
                    <a:pt x="206" y="81"/>
                    <a:pt x="181" y="95"/>
                    <a:pt x="159" y="97"/>
                  </a:cubicBezTo>
                  <a:cubicBezTo>
                    <a:pt x="0" y="110"/>
                    <a:pt x="2" y="52"/>
                    <a:pt x="2" y="112"/>
                  </a:cubicBezTo>
                </a:path>
              </a:pathLst>
            </a:custGeom>
            <a:noFill/>
            <a:ln w="9525">
              <a:solidFill>
                <a:srgbClr val="00FF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nb-NO"/>
            </a:p>
          </p:txBody>
        </p:sp>
        <p:sp>
          <p:nvSpPr>
            <p:cNvPr id="8" name="Freeform 40"/>
            <p:cNvSpPr>
              <a:spLocks/>
            </p:cNvSpPr>
            <p:nvPr/>
          </p:nvSpPr>
          <p:spPr bwMode="auto">
            <a:xfrm>
              <a:off x="3421" y="9025"/>
              <a:ext cx="1523" cy="188"/>
            </a:xfrm>
            <a:custGeom>
              <a:avLst/>
              <a:gdLst>
                <a:gd name="T0" fmla="*/ 0 w 1523"/>
                <a:gd name="T1" fmla="*/ 23 h 188"/>
                <a:gd name="T2" fmla="*/ 150 w 1523"/>
                <a:gd name="T3" fmla="*/ 0 h 188"/>
                <a:gd name="T4" fmla="*/ 368 w 1523"/>
                <a:gd name="T5" fmla="*/ 8 h 188"/>
                <a:gd name="T6" fmla="*/ 615 w 1523"/>
                <a:gd name="T7" fmla="*/ 68 h 188"/>
                <a:gd name="T8" fmla="*/ 668 w 1523"/>
                <a:gd name="T9" fmla="*/ 90 h 188"/>
                <a:gd name="T10" fmla="*/ 1163 w 1523"/>
                <a:gd name="T11" fmla="*/ 105 h 188"/>
                <a:gd name="T12" fmla="*/ 1380 w 1523"/>
                <a:gd name="T13" fmla="*/ 165 h 188"/>
                <a:gd name="T14" fmla="*/ 1523 w 1523"/>
                <a:gd name="T15" fmla="*/ 188 h 1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23" h="188">
                  <a:moveTo>
                    <a:pt x="0" y="23"/>
                  </a:moveTo>
                  <a:cubicBezTo>
                    <a:pt x="59" y="18"/>
                    <a:pt x="98" y="19"/>
                    <a:pt x="150" y="0"/>
                  </a:cubicBezTo>
                  <a:cubicBezTo>
                    <a:pt x="223" y="3"/>
                    <a:pt x="295" y="3"/>
                    <a:pt x="368" y="8"/>
                  </a:cubicBezTo>
                  <a:cubicBezTo>
                    <a:pt x="446" y="13"/>
                    <a:pt x="539" y="51"/>
                    <a:pt x="615" y="68"/>
                  </a:cubicBezTo>
                  <a:cubicBezTo>
                    <a:pt x="634" y="72"/>
                    <a:pt x="649" y="89"/>
                    <a:pt x="668" y="90"/>
                  </a:cubicBezTo>
                  <a:cubicBezTo>
                    <a:pt x="833" y="99"/>
                    <a:pt x="998" y="100"/>
                    <a:pt x="1163" y="105"/>
                  </a:cubicBezTo>
                  <a:cubicBezTo>
                    <a:pt x="1234" y="131"/>
                    <a:pt x="1304" y="153"/>
                    <a:pt x="1380" y="165"/>
                  </a:cubicBezTo>
                  <a:cubicBezTo>
                    <a:pt x="1425" y="181"/>
                    <a:pt x="1475" y="188"/>
                    <a:pt x="1523" y="188"/>
                  </a:cubicBezTo>
                </a:path>
              </a:pathLst>
            </a:custGeom>
            <a:noFill/>
            <a:ln w="9525">
              <a:solidFill>
                <a:srgbClr val="00FF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nb-NO"/>
            </a:p>
          </p:txBody>
        </p:sp>
        <p:sp>
          <p:nvSpPr>
            <p:cNvPr id="9" name="Oval 41"/>
            <p:cNvSpPr>
              <a:spLocks noChangeArrowheads="1"/>
            </p:cNvSpPr>
            <p:nvPr/>
          </p:nvSpPr>
          <p:spPr bwMode="auto">
            <a:xfrm>
              <a:off x="2768" y="8950"/>
              <a:ext cx="141" cy="141"/>
            </a:xfrm>
            <a:prstGeom prst="ellipse">
              <a:avLst/>
            </a:prstGeom>
            <a:solidFill>
              <a:srgbClr val="FF0000"/>
            </a:solidFill>
            <a:ln w="9525">
              <a:solidFill>
                <a:srgbClr val="FF0000"/>
              </a:solidFill>
              <a:round/>
              <a:headEnd/>
              <a:tailEnd/>
            </a:ln>
          </p:spPr>
          <p:txBody>
            <a:bodyPr rot="0" vert="horz" wrap="square" lIns="91440" tIns="45720" rIns="91440" bIns="45720" anchor="t" anchorCtr="0" upright="1">
              <a:noAutofit/>
            </a:bodyPr>
            <a:lstStyle/>
            <a:p>
              <a:endParaRPr lang="nb-NO"/>
            </a:p>
          </p:txBody>
        </p:sp>
        <p:sp>
          <p:nvSpPr>
            <p:cNvPr id="10" name="Text Box 42"/>
            <p:cNvSpPr txBox="1">
              <a:spLocks noChangeArrowheads="1"/>
            </p:cNvSpPr>
            <p:nvPr/>
          </p:nvSpPr>
          <p:spPr bwMode="auto">
            <a:xfrm>
              <a:off x="2453" y="9537"/>
              <a:ext cx="435"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pPr>
                <a:spcAft>
                  <a:spcPts val="0"/>
                </a:spcAft>
              </a:pPr>
              <a:r>
                <a:rPr lang="nb-NO" sz="2000" dirty="0">
                  <a:effectLst/>
                  <a:latin typeface="Times New Roman" panose="02020603050405020304" pitchFamily="18" charset="0"/>
                  <a:ea typeface="Calibri" panose="020F0502020204030204" pitchFamily="34" charset="0"/>
                  <a:cs typeface="Times New Roman" panose="02020603050405020304" pitchFamily="18" charset="0"/>
                </a:rPr>
                <a:t>H</a:t>
              </a:r>
            </a:p>
          </p:txBody>
        </p:sp>
        <p:cxnSp>
          <p:nvCxnSpPr>
            <p:cNvPr id="11" name="Line 43"/>
            <p:cNvCxnSpPr>
              <a:cxnSpLocks noChangeShapeType="1"/>
            </p:cNvCxnSpPr>
            <p:nvPr/>
          </p:nvCxnSpPr>
          <p:spPr bwMode="auto">
            <a:xfrm>
              <a:off x="3398" y="9048"/>
              <a:ext cx="0" cy="1432"/>
            </a:xfrm>
            <a:prstGeom prst="line">
              <a:avLst/>
            </a:prstGeom>
            <a:noFill/>
            <a:ln w="28575">
              <a:solidFill>
                <a:srgbClr val="000000"/>
              </a:solidFill>
              <a:prstDash val="sysDot"/>
              <a:round/>
              <a:headEnd/>
              <a:tailEnd/>
            </a:ln>
            <a:extLst>
              <a:ext uri="{909E8E84-426E-40DD-AFC4-6F175D3DCCD1}">
                <a14:hiddenFill xmlns:a14="http://schemas.microsoft.com/office/drawing/2010/main">
                  <a:noFill/>
                </a14:hiddenFill>
              </a:ext>
            </a:extLst>
          </p:spPr>
        </p:cxnSp>
        <p:sp>
          <p:nvSpPr>
            <p:cNvPr id="12" name="Oval 44"/>
            <p:cNvSpPr>
              <a:spLocks noChangeArrowheads="1"/>
            </p:cNvSpPr>
            <p:nvPr/>
          </p:nvSpPr>
          <p:spPr bwMode="auto">
            <a:xfrm>
              <a:off x="2671" y="10922"/>
              <a:ext cx="141" cy="141"/>
            </a:xfrm>
            <a:prstGeom prst="ellipse">
              <a:avLst/>
            </a:prstGeom>
            <a:solidFill>
              <a:srgbClr val="FF0000"/>
            </a:solidFill>
            <a:ln w="9525">
              <a:solidFill>
                <a:srgbClr val="FF0000"/>
              </a:solidFill>
              <a:round/>
              <a:headEnd/>
              <a:tailEnd/>
            </a:ln>
          </p:spPr>
          <p:txBody>
            <a:bodyPr rot="0" vert="horz" wrap="square" lIns="91440" tIns="45720" rIns="91440" bIns="45720" anchor="t" anchorCtr="0" upright="1">
              <a:noAutofit/>
            </a:bodyPr>
            <a:lstStyle/>
            <a:p>
              <a:endParaRPr lang="nb-NO"/>
            </a:p>
          </p:txBody>
        </p:sp>
        <p:sp>
          <p:nvSpPr>
            <p:cNvPr id="13" name="Text Box 45"/>
            <p:cNvSpPr txBox="1">
              <a:spLocks noChangeArrowheads="1"/>
            </p:cNvSpPr>
            <p:nvPr/>
          </p:nvSpPr>
          <p:spPr bwMode="auto">
            <a:xfrm>
              <a:off x="2877" y="10872"/>
              <a:ext cx="2078" cy="4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pPr>
                <a:spcAft>
                  <a:spcPts val="0"/>
                </a:spcAft>
              </a:pPr>
              <a:r>
                <a:rPr lang="nb-NO" sz="2000" dirty="0">
                  <a:effectLst/>
                  <a:latin typeface="Times New Roman" panose="02020603050405020304" pitchFamily="18" charset="0"/>
                  <a:ea typeface="Calibri" panose="020F0502020204030204" pitchFamily="34" charset="0"/>
                  <a:cs typeface="Times New Roman" panose="02020603050405020304" pitchFamily="18" charset="0"/>
                </a:rPr>
                <a:t>Skal registreres</a:t>
              </a:r>
            </a:p>
          </p:txBody>
        </p:sp>
      </p:grpSp>
    </p:spTree>
    <p:extLst>
      <p:ext uri="{BB962C8B-B14F-4D97-AF65-F5344CB8AC3E}">
        <p14:creationId xmlns:p14="http://schemas.microsoft.com/office/powerpoint/2010/main" val="42392489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Bru</a:t>
            </a:r>
            <a:endParaRPr lang="nb-NO" dirty="0"/>
          </a:p>
        </p:txBody>
      </p:sp>
      <p:sp>
        <p:nvSpPr>
          <p:cNvPr id="8" name="Rectangle 2"/>
          <p:cNvSpPr>
            <a:spLocks noChangeArrowheads="1"/>
          </p:cNvSpPr>
          <p:nvPr/>
        </p:nvSpPr>
        <p:spPr bwMode="auto">
          <a:xfrm>
            <a:off x="2111433" y="259357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nb-NO"/>
          </a:p>
        </p:txBody>
      </p:sp>
      <p:graphicFrame>
        <p:nvGraphicFramePr>
          <p:cNvPr id="9" name="Objekt 8" descr="Skisse for Bruavgrensning"/>
          <p:cNvGraphicFramePr>
            <a:graphicFrameLocks noChangeAspect="1"/>
          </p:cNvGraphicFramePr>
          <p:nvPr>
            <p:extLst>
              <p:ext uri="{D42A27DB-BD31-4B8C-83A1-F6EECF244321}">
                <p14:modId xmlns:p14="http://schemas.microsoft.com/office/powerpoint/2010/main" val="2347874455"/>
              </p:ext>
            </p:extLst>
          </p:nvPr>
        </p:nvGraphicFramePr>
        <p:xfrm>
          <a:off x="2111432" y="2593571"/>
          <a:ext cx="8247217" cy="3383280"/>
        </p:xfrm>
        <a:graphic>
          <a:graphicData uri="http://schemas.openxmlformats.org/presentationml/2006/ole">
            <mc:AlternateContent xmlns:mc="http://schemas.openxmlformats.org/markup-compatibility/2006">
              <mc:Choice xmlns:v="urn:schemas-microsoft-com:vml" Requires="v">
                <p:oleObj spid="_x0000_s1049" name="Picture" r:id="rId3" imgW="5925312" imgH="2438400" progId="Word.Picture.8">
                  <p:embed/>
                </p:oleObj>
              </mc:Choice>
              <mc:Fallback>
                <p:oleObj name="Picture" r:id="rId3" imgW="5925312" imgH="2438400" progId="Word.Picture.8">
                  <p:embed/>
                  <p:pic>
                    <p:nvPicPr>
                      <p:cNvPr id="0" name="Object 1" descr="Skisse for Bruavgrensni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11432" y="2593571"/>
                        <a:ext cx="8247217" cy="3383280"/>
                      </a:xfrm>
                      <a:prstGeom prst="rect">
                        <a:avLst/>
                      </a:prstGeom>
                      <a:noFill/>
                    </p:spPr>
                  </p:pic>
                </p:oleObj>
              </mc:Fallback>
            </mc:AlternateContent>
          </a:graphicData>
        </a:graphic>
      </p:graphicFrame>
    </p:spTree>
    <p:extLst>
      <p:ext uri="{BB962C8B-B14F-4D97-AF65-F5344CB8AC3E}">
        <p14:creationId xmlns:p14="http://schemas.microsoft.com/office/powerpoint/2010/main" val="4202356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Steingjerde</a:t>
            </a:r>
            <a:endParaRPr lang="nb-NO" dirty="0"/>
          </a:p>
        </p:txBody>
      </p:sp>
      <p:pic>
        <p:nvPicPr>
          <p:cNvPr id="4" name="Bilde 3"/>
          <p:cNvPicPr>
            <a:picLocks noChangeAspect="1"/>
          </p:cNvPicPr>
          <p:nvPr/>
        </p:nvPicPr>
        <p:blipFill>
          <a:blip r:embed="rId2"/>
          <a:stretch>
            <a:fillRect/>
          </a:stretch>
        </p:blipFill>
        <p:spPr>
          <a:xfrm>
            <a:off x="928687" y="1885950"/>
            <a:ext cx="10334625" cy="3086100"/>
          </a:xfrm>
          <a:prstGeom prst="rect">
            <a:avLst/>
          </a:prstGeom>
        </p:spPr>
      </p:pic>
      <p:sp>
        <p:nvSpPr>
          <p:cNvPr id="3" name="TekstSylinder 2"/>
          <p:cNvSpPr txBox="1"/>
          <p:nvPr/>
        </p:nvSpPr>
        <p:spPr>
          <a:xfrm>
            <a:off x="928686" y="5747657"/>
            <a:ext cx="2784897" cy="369332"/>
          </a:xfrm>
          <a:prstGeom prst="rect">
            <a:avLst/>
          </a:prstGeom>
          <a:noFill/>
        </p:spPr>
        <p:txBody>
          <a:bodyPr wrap="square" rtlCol="0">
            <a:spAutoFit/>
          </a:bodyPr>
          <a:lstStyle/>
          <a:p>
            <a:r>
              <a:rPr lang="nb-NO" dirty="0"/>
              <a:t>o</a:t>
            </a:r>
            <a:r>
              <a:rPr lang="nb-NO" dirty="0" smtClean="0"/>
              <a:t>bjtype_steingjerde.png</a:t>
            </a:r>
            <a:endParaRPr lang="nb-NO" dirty="0"/>
          </a:p>
        </p:txBody>
      </p:sp>
    </p:spTree>
    <p:extLst>
      <p:ext uri="{BB962C8B-B14F-4D97-AF65-F5344CB8AC3E}">
        <p14:creationId xmlns:p14="http://schemas.microsoft.com/office/powerpoint/2010/main" val="8677119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a:xfrm>
            <a:off x="730135" y="84500"/>
            <a:ext cx="10515600" cy="1325563"/>
          </a:xfrm>
        </p:spPr>
        <p:txBody>
          <a:bodyPr/>
          <a:lstStyle/>
          <a:p>
            <a:r>
              <a:rPr lang="nb-NO" dirty="0" smtClean="0"/>
              <a:t>Skjerm</a:t>
            </a:r>
            <a:endParaRPr lang="nb-NO" dirty="0"/>
          </a:p>
        </p:txBody>
      </p:sp>
      <p:pic>
        <p:nvPicPr>
          <p:cNvPr id="41" name="Bilde 40"/>
          <p:cNvPicPr>
            <a:picLocks noChangeAspect="1"/>
          </p:cNvPicPr>
          <p:nvPr/>
        </p:nvPicPr>
        <p:blipFill>
          <a:blip r:embed="rId2"/>
          <a:stretch>
            <a:fillRect/>
          </a:stretch>
        </p:blipFill>
        <p:spPr>
          <a:xfrm>
            <a:off x="5763456" y="1027906"/>
            <a:ext cx="6500622" cy="2865405"/>
          </a:xfrm>
          <a:prstGeom prst="rect">
            <a:avLst/>
          </a:prstGeom>
        </p:spPr>
      </p:pic>
      <p:sp>
        <p:nvSpPr>
          <p:cNvPr id="43" name="Rectangle 44"/>
          <p:cNvSpPr>
            <a:spLocks noChangeArrowheads="1"/>
          </p:cNvSpPr>
          <p:nvPr/>
        </p:nvSpPr>
        <p:spPr bwMode="auto">
          <a:xfrm rot="10800000" flipV="1">
            <a:off x="491066" y="4231250"/>
            <a:ext cx="1170093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b-NO" altLang="nb-NO" sz="11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Eksempel på registrering av støyskjerm. Det lages 2D </a:t>
            </a:r>
            <a:r>
              <a:rPr kumimoji="0" lang="nb-NO" altLang="nb-NO" sz="1100" b="0" i="0" u="none" strike="noStrike" cap="none" normalizeH="0" baseline="0" dirty="0" err="1"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nodepunkt</a:t>
            </a:r>
            <a:r>
              <a:rPr kumimoji="0" lang="nb-NO" altLang="nb-NO" sz="11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der det er høydesprang på mer enn 0.5 meter. Samme prinsipp for høyderegistrering gjelder for </a:t>
            </a:r>
            <a:r>
              <a:rPr kumimoji="0" lang="nb-NO" altLang="nb-NO" sz="1100" b="0" i="0" u="none" strike="noStrike" cap="none" normalizeH="0" baseline="0" dirty="0" err="1"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AnnetGjerde</a:t>
            </a:r>
            <a:r>
              <a:rPr kumimoji="0" lang="nb-NO" altLang="nb-NO" sz="11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nb-NO" altLang="nb-NO" sz="1100" b="0" i="0" u="none" strike="noStrike" cap="none" normalizeH="0" baseline="0" dirty="0" err="1"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VeggFrittstående</a:t>
            </a:r>
            <a:r>
              <a:rPr kumimoji="0" lang="nb-NO" altLang="nb-NO" sz="11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og mange andre objekttyper i FKB-</a:t>
            </a:r>
            <a:r>
              <a:rPr kumimoji="0" lang="nb-NO" altLang="nb-NO" sz="1100" b="0" i="0" u="none" strike="noStrike" cap="none" normalizeH="0" baseline="0" dirty="0" err="1"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BygnAnlegg</a:t>
            </a:r>
            <a:r>
              <a:rPr kumimoji="0" lang="nb-NO" altLang="nb-NO" sz="11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endParaRPr kumimoji="0" lang="nb-NO" altLang="nb-NO" sz="1800" b="0" i="0" u="none" strike="noStrike" cap="none" normalizeH="0" baseline="0" dirty="0" smtClean="0">
              <a:ln>
                <a:noFill/>
              </a:ln>
              <a:solidFill>
                <a:schemeClr val="tx1"/>
              </a:solidFill>
              <a:effectLst/>
              <a:latin typeface="Arial" panose="020B0604020202020204" pitchFamily="34" charset="0"/>
            </a:endParaRPr>
          </a:p>
        </p:txBody>
      </p:sp>
      <p:pic>
        <p:nvPicPr>
          <p:cNvPr id="44" name="Bilde 43" title="Bildeeksempel"/>
          <p:cNvPicPr/>
          <p:nvPr/>
        </p:nvPicPr>
        <p:blipFill>
          <a:blip r:embed="rId3" cstate="print"/>
          <a:srcRect/>
          <a:stretch>
            <a:fillRect/>
          </a:stretch>
        </p:blipFill>
        <p:spPr bwMode="auto">
          <a:xfrm>
            <a:off x="730135" y="1125147"/>
            <a:ext cx="4540250" cy="3053080"/>
          </a:xfrm>
          <a:prstGeom prst="rect">
            <a:avLst/>
          </a:prstGeom>
          <a:noFill/>
          <a:ln w="9525">
            <a:noFill/>
            <a:miter lim="800000"/>
            <a:headEnd/>
            <a:tailEnd/>
          </a:ln>
        </p:spPr>
      </p:pic>
      <p:sp>
        <p:nvSpPr>
          <p:cNvPr id="45" name="Rektangel 44"/>
          <p:cNvSpPr/>
          <p:nvPr/>
        </p:nvSpPr>
        <p:spPr>
          <a:xfrm>
            <a:off x="885256" y="5314203"/>
            <a:ext cx="5102679" cy="369332"/>
          </a:xfrm>
          <a:prstGeom prst="rect">
            <a:avLst/>
          </a:prstGeom>
        </p:spPr>
        <p:txBody>
          <a:bodyPr wrap="none">
            <a:spAutoFit/>
          </a:bodyPr>
          <a:lstStyle/>
          <a:p>
            <a:r>
              <a:rPr lang="nb-NO" dirty="0" err="1">
                <a:latin typeface="Times New Roman" panose="02020603050405020304" pitchFamily="18" charset="0"/>
                <a:ea typeface="Calibri" panose="020F0502020204030204" pitchFamily="34" charset="0"/>
              </a:rPr>
              <a:t>Innglassede</a:t>
            </a:r>
            <a:r>
              <a:rPr lang="nb-NO" dirty="0">
                <a:latin typeface="Times New Roman" panose="02020603050405020304" pitchFamily="18" charset="0"/>
                <a:ea typeface="Calibri" panose="020F0502020204030204" pitchFamily="34" charset="0"/>
              </a:rPr>
              <a:t> skjermer skal registreres som støyskjerm</a:t>
            </a:r>
            <a:endParaRPr lang="nb-NO" dirty="0"/>
          </a:p>
        </p:txBody>
      </p:sp>
    </p:spTree>
    <p:extLst>
      <p:ext uri="{BB962C8B-B14F-4D97-AF65-F5344CB8AC3E}">
        <p14:creationId xmlns:p14="http://schemas.microsoft.com/office/powerpoint/2010/main" val="22650874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Voll</a:t>
            </a:r>
            <a:endParaRPr lang="nb-NO" dirty="0"/>
          </a:p>
        </p:txBody>
      </p:sp>
      <p:pic>
        <p:nvPicPr>
          <p:cNvPr id="10" name="Bilde 9"/>
          <p:cNvPicPr>
            <a:picLocks noChangeAspect="1"/>
          </p:cNvPicPr>
          <p:nvPr/>
        </p:nvPicPr>
        <p:blipFill>
          <a:blip r:embed="rId2"/>
          <a:stretch>
            <a:fillRect/>
          </a:stretch>
        </p:blipFill>
        <p:spPr>
          <a:xfrm>
            <a:off x="4774820" y="595836"/>
            <a:ext cx="6482840" cy="2840002"/>
          </a:xfrm>
          <a:prstGeom prst="rect">
            <a:avLst/>
          </a:prstGeom>
        </p:spPr>
      </p:pic>
      <p:sp>
        <p:nvSpPr>
          <p:cNvPr id="11" name="Rektangel 10"/>
          <p:cNvSpPr/>
          <p:nvPr/>
        </p:nvSpPr>
        <p:spPr>
          <a:xfrm>
            <a:off x="4901100" y="3684909"/>
            <a:ext cx="3570208" cy="369332"/>
          </a:xfrm>
          <a:prstGeom prst="rect">
            <a:avLst/>
          </a:prstGeom>
        </p:spPr>
        <p:txBody>
          <a:bodyPr wrap="none">
            <a:spAutoFit/>
          </a:bodyPr>
          <a:lstStyle/>
          <a:p>
            <a:r>
              <a:rPr lang="nb-NO" dirty="0">
                <a:latin typeface="Times New Roman" panose="02020603050405020304" pitchFamily="18" charset="0"/>
                <a:ea typeface="Calibri" panose="020F0502020204030204" pitchFamily="34" charset="0"/>
              </a:rPr>
              <a:t>Eksempel på registrering av støyvoll</a:t>
            </a:r>
            <a:endParaRPr lang="nb-NO" dirty="0"/>
          </a:p>
        </p:txBody>
      </p:sp>
    </p:spTree>
    <p:extLst>
      <p:ext uri="{BB962C8B-B14F-4D97-AF65-F5344CB8AC3E}">
        <p14:creationId xmlns:p14="http://schemas.microsoft.com/office/powerpoint/2010/main" val="9423303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Flaggstang</a:t>
            </a:r>
            <a:endParaRPr lang="nb-NO" dirty="0"/>
          </a:p>
        </p:txBody>
      </p:sp>
      <p:pic>
        <p:nvPicPr>
          <p:cNvPr id="4" name="Bilde 3"/>
          <p:cNvPicPr>
            <a:picLocks noChangeAspect="1"/>
          </p:cNvPicPr>
          <p:nvPr/>
        </p:nvPicPr>
        <p:blipFill>
          <a:blip r:embed="rId2"/>
          <a:stretch>
            <a:fillRect/>
          </a:stretch>
        </p:blipFill>
        <p:spPr>
          <a:xfrm>
            <a:off x="3760346" y="1027906"/>
            <a:ext cx="6900727" cy="5720257"/>
          </a:xfrm>
          <a:prstGeom prst="rect">
            <a:avLst/>
          </a:prstGeom>
        </p:spPr>
      </p:pic>
      <p:sp>
        <p:nvSpPr>
          <p:cNvPr id="5" name="Bindepunkt 4"/>
          <p:cNvSpPr/>
          <p:nvPr/>
        </p:nvSpPr>
        <p:spPr>
          <a:xfrm>
            <a:off x="5924145" y="2806872"/>
            <a:ext cx="62345" cy="72737"/>
          </a:xfrm>
          <a:prstGeom prst="flowChartConnector">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 name="Bindepunkt 5"/>
          <p:cNvSpPr/>
          <p:nvPr/>
        </p:nvSpPr>
        <p:spPr>
          <a:xfrm>
            <a:off x="6984899" y="2938654"/>
            <a:ext cx="62345" cy="72737"/>
          </a:xfrm>
          <a:prstGeom prst="flowChartConnector">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7" name="Bindepunkt 6"/>
          <p:cNvSpPr/>
          <p:nvPr/>
        </p:nvSpPr>
        <p:spPr>
          <a:xfrm>
            <a:off x="8044413" y="3112912"/>
            <a:ext cx="62345" cy="72737"/>
          </a:xfrm>
          <a:prstGeom prst="flowChartConnector">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Tree>
    <p:extLst>
      <p:ext uri="{BB962C8B-B14F-4D97-AF65-F5344CB8AC3E}">
        <p14:creationId xmlns:p14="http://schemas.microsoft.com/office/powerpoint/2010/main" val="16685284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Pipe</a:t>
            </a:r>
            <a:endParaRPr lang="nb-NO" dirty="0"/>
          </a:p>
        </p:txBody>
      </p:sp>
      <p:pic>
        <p:nvPicPr>
          <p:cNvPr id="4" name="Bilde 3"/>
          <p:cNvPicPr>
            <a:picLocks noChangeAspect="1"/>
          </p:cNvPicPr>
          <p:nvPr/>
        </p:nvPicPr>
        <p:blipFill>
          <a:blip r:embed="rId2"/>
          <a:stretch>
            <a:fillRect/>
          </a:stretch>
        </p:blipFill>
        <p:spPr>
          <a:xfrm>
            <a:off x="3001600" y="365125"/>
            <a:ext cx="5597081" cy="6154950"/>
          </a:xfrm>
          <a:prstGeom prst="rect">
            <a:avLst/>
          </a:prstGeom>
        </p:spPr>
      </p:pic>
      <p:sp>
        <p:nvSpPr>
          <p:cNvPr id="5" name="Bindepunkt 4"/>
          <p:cNvSpPr/>
          <p:nvPr/>
        </p:nvSpPr>
        <p:spPr>
          <a:xfrm>
            <a:off x="5508068" y="1399769"/>
            <a:ext cx="121342" cy="78005"/>
          </a:xfrm>
          <a:prstGeom prst="flowChartConnector">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Tree>
    <p:extLst>
      <p:ext uri="{BB962C8B-B14F-4D97-AF65-F5344CB8AC3E}">
        <p14:creationId xmlns:p14="http://schemas.microsoft.com/office/powerpoint/2010/main" val="12419805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Trapp</a:t>
            </a:r>
            <a:endParaRPr lang="nb-NO" dirty="0"/>
          </a:p>
        </p:txBody>
      </p:sp>
      <p:pic>
        <p:nvPicPr>
          <p:cNvPr id="4" name="Plassholder for innhold 3"/>
          <p:cNvPicPr>
            <a:picLocks noGrp="1" noChangeAspect="1"/>
          </p:cNvPicPr>
          <p:nvPr>
            <p:ph idx="1"/>
          </p:nvPr>
        </p:nvPicPr>
        <p:blipFill>
          <a:blip r:embed="rId2"/>
          <a:stretch>
            <a:fillRect/>
          </a:stretch>
        </p:blipFill>
        <p:spPr>
          <a:xfrm>
            <a:off x="2683149" y="992777"/>
            <a:ext cx="5880922" cy="5184186"/>
          </a:xfrm>
          <a:prstGeom prst="rect">
            <a:avLst/>
          </a:prstGeom>
        </p:spPr>
      </p:pic>
      <p:sp>
        <p:nvSpPr>
          <p:cNvPr id="8" name="Rektangel 7"/>
          <p:cNvSpPr/>
          <p:nvPr/>
        </p:nvSpPr>
        <p:spPr>
          <a:xfrm rot="3062910">
            <a:off x="4750579" y="2960150"/>
            <a:ext cx="1135293" cy="34393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Tree>
    <p:extLst>
      <p:ext uri="{BB962C8B-B14F-4D97-AF65-F5344CB8AC3E}">
        <p14:creationId xmlns:p14="http://schemas.microsoft.com/office/powerpoint/2010/main" val="26394393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Tårn</a:t>
            </a:r>
            <a:endParaRPr lang="nb-NO" dirty="0"/>
          </a:p>
        </p:txBody>
      </p:sp>
      <p:pic>
        <p:nvPicPr>
          <p:cNvPr id="4" name="Bilde 3"/>
          <p:cNvPicPr>
            <a:picLocks noChangeAspect="1"/>
          </p:cNvPicPr>
          <p:nvPr/>
        </p:nvPicPr>
        <p:blipFill>
          <a:blip r:embed="rId2"/>
          <a:stretch>
            <a:fillRect/>
          </a:stretch>
        </p:blipFill>
        <p:spPr>
          <a:xfrm>
            <a:off x="2667825" y="134421"/>
            <a:ext cx="4990111" cy="6407057"/>
          </a:xfrm>
          <a:prstGeom prst="rect">
            <a:avLst/>
          </a:prstGeom>
        </p:spPr>
      </p:pic>
      <p:sp>
        <p:nvSpPr>
          <p:cNvPr id="5" name="Rektangel 4"/>
          <p:cNvSpPr/>
          <p:nvPr/>
        </p:nvSpPr>
        <p:spPr>
          <a:xfrm rot="18959789">
            <a:off x="4735840" y="1673623"/>
            <a:ext cx="952949" cy="39387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Tree>
    <p:extLst>
      <p:ext uri="{BB962C8B-B14F-4D97-AF65-F5344CB8AC3E}">
        <p14:creationId xmlns:p14="http://schemas.microsoft.com/office/powerpoint/2010/main" val="40268457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Hoppbakke</a:t>
            </a:r>
            <a:endParaRPr lang="nb-NO" dirty="0"/>
          </a:p>
        </p:txBody>
      </p:sp>
      <p:pic>
        <p:nvPicPr>
          <p:cNvPr id="4" name="Bilde 3"/>
          <p:cNvPicPr>
            <a:picLocks noChangeAspect="1"/>
          </p:cNvPicPr>
          <p:nvPr/>
        </p:nvPicPr>
        <p:blipFill>
          <a:blip r:embed="rId2"/>
          <a:stretch>
            <a:fillRect/>
          </a:stretch>
        </p:blipFill>
        <p:spPr>
          <a:xfrm>
            <a:off x="3821233" y="514097"/>
            <a:ext cx="4549534" cy="5829805"/>
          </a:xfrm>
          <a:prstGeom prst="rect">
            <a:avLst/>
          </a:prstGeom>
        </p:spPr>
      </p:pic>
      <p:cxnSp>
        <p:nvCxnSpPr>
          <p:cNvPr id="6" name="Rett linje 5"/>
          <p:cNvCxnSpPr/>
          <p:nvPr/>
        </p:nvCxnSpPr>
        <p:spPr>
          <a:xfrm>
            <a:off x="4041997" y="611541"/>
            <a:ext cx="869972" cy="1645151"/>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Rett linje 10"/>
          <p:cNvCxnSpPr/>
          <p:nvPr/>
        </p:nvCxnSpPr>
        <p:spPr>
          <a:xfrm>
            <a:off x="4194398" y="578625"/>
            <a:ext cx="811356" cy="1619452"/>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Rett linje 12"/>
          <p:cNvCxnSpPr/>
          <p:nvPr/>
        </p:nvCxnSpPr>
        <p:spPr>
          <a:xfrm>
            <a:off x="5132733" y="2256692"/>
            <a:ext cx="547098" cy="950877"/>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018867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Idrettsanlegg</a:t>
            </a:r>
            <a:endParaRPr lang="nb-NO" dirty="0"/>
          </a:p>
        </p:txBody>
      </p:sp>
      <p:pic>
        <p:nvPicPr>
          <p:cNvPr id="4" name="Bilde 3" title="Bildeeksempel"/>
          <p:cNvPicPr/>
          <p:nvPr/>
        </p:nvPicPr>
        <p:blipFill>
          <a:blip r:embed="rId2" cstate="print"/>
          <a:srcRect/>
          <a:stretch>
            <a:fillRect/>
          </a:stretch>
        </p:blipFill>
        <p:spPr bwMode="auto">
          <a:xfrm>
            <a:off x="4286828" y="196100"/>
            <a:ext cx="5979160" cy="6432550"/>
          </a:xfrm>
          <a:prstGeom prst="rect">
            <a:avLst/>
          </a:prstGeom>
          <a:noFill/>
          <a:ln w="9525">
            <a:noFill/>
            <a:miter lim="800000"/>
            <a:headEnd/>
            <a:tailEnd/>
          </a:ln>
        </p:spPr>
      </p:pic>
    </p:spTree>
    <p:extLst>
      <p:ext uri="{BB962C8B-B14F-4D97-AF65-F5344CB8AC3E}">
        <p14:creationId xmlns:p14="http://schemas.microsoft.com/office/powerpoint/2010/main" val="33787831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Skytebaneinnretning</a:t>
            </a:r>
            <a:endParaRPr lang="nb-NO" dirty="0"/>
          </a:p>
        </p:txBody>
      </p:sp>
      <p:sp>
        <p:nvSpPr>
          <p:cNvPr id="3" name="Plassholder for innhold 2"/>
          <p:cNvSpPr>
            <a:spLocks noGrp="1"/>
          </p:cNvSpPr>
          <p:nvPr>
            <p:ph idx="1"/>
          </p:nvPr>
        </p:nvSpPr>
        <p:spPr/>
        <p:txBody>
          <a:bodyPr/>
          <a:lstStyle/>
          <a:p>
            <a:endParaRPr lang="nb-NO"/>
          </a:p>
        </p:txBody>
      </p:sp>
    </p:spTree>
    <p:extLst>
      <p:ext uri="{BB962C8B-B14F-4D97-AF65-F5344CB8AC3E}">
        <p14:creationId xmlns:p14="http://schemas.microsoft.com/office/powerpoint/2010/main" val="31121404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Bru</a:t>
            </a:r>
            <a:endParaRPr lang="nb-NO" dirty="0"/>
          </a:p>
        </p:txBody>
      </p:sp>
      <p:pic>
        <p:nvPicPr>
          <p:cNvPr id="5" name="Bilde 4" descr="Eksempelbilde av Bru" title="Eksempelbilde av Bru"/>
          <p:cNvPicPr/>
          <p:nvPr/>
        </p:nvPicPr>
        <p:blipFill>
          <a:blip r:embed="rId2" cstate="print">
            <a:extLst>
              <a:ext uri="{28A0092B-C50C-407E-A947-70E740481C1C}">
                <a14:useLocalDpi xmlns:a14="http://schemas.microsoft.com/office/drawing/2010/main" val="0"/>
              </a:ext>
            </a:extLst>
          </a:blip>
          <a:stretch>
            <a:fillRect/>
          </a:stretch>
        </p:blipFill>
        <p:spPr>
          <a:xfrm>
            <a:off x="6172401" y="2589875"/>
            <a:ext cx="4584268" cy="3405332"/>
          </a:xfrm>
          <a:prstGeom prst="rect">
            <a:avLst/>
          </a:prstGeom>
        </p:spPr>
      </p:pic>
      <p:pic>
        <p:nvPicPr>
          <p:cNvPr id="7" name="Bilde 6" descr="Eksempelbilde av Bru" title="Eksempelbilde av Bru"/>
          <p:cNvPicPr/>
          <p:nvPr/>
        </p:nvPicPr>
        <p:blipFill>
          <a:blip r:embed="rId3">
            <a:extLst>
              <a:ext uri="{28A0092B-C50C-407E-A947-70E740481C1C}">
                <a14:useLocalDpi xmlns:a14="http://schemas.microsoft.com/office/drawing/2010/main" val="0"/>
              </a:ext>
            </a:extLst>
          </a:blip>
          <a:srcRect/>
          <a:stretch>
            <a:fillRect/>
          </a:stretch>
        </p:blipFill>
        <p:spPr bwMode="auto">
          <a:xfrm>
            <a:off x="1554480" y="2589875"/>
            <a:ext cx="4617921" cy="3405332"/>
          </a:xfrm>
          <a:prstGeom prst="rect">
            <a:avLst/>
          </a:prstGeom>
          <a:noFill/>
        </p:spPr>
      </p:pic>
      <p:pic>
        <p:nvPicPr>
          <p:cNvPr id="3" name="Bilde 2"/>
          <p:cNvPicPr>
            <a:picLocks noChangeAspect="1"/>
          </p:cNvPicPr>
          <p:nvPr/>
        </p:nvPicPr>
        <p:blipFill>
          <a:blip r:embed="rId4"/>
          <a:stretch>
            <a:fillRect/>
          </a:stretch>
        </p:blipFill>
        <p:spPr>
          <a:xfrm>
            <a:off x="2863355" y="817088"/>
            <a:ext cx="6465290" cy="4408383"/>
          </a:xfrm>
          <a:prstGeom prst="rect">
            <a:avLst/>
          </a:prstGeom>
        </p:spPr>
      </p:pic>
    </p:spTree>
    <p:extLst>
      <p:ext uri="{BB962C8B-B14F-4D97-AF65-F5344CB8AC3E}">
        <p14:creationId xmlns:p14="http://schemas.microsoft.com/office/powerpoint/2010/main" val="29835587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Svømmebasseng</a:t>
            </a:r>
            <a:endParaRPr lang="nb-NO" dirty="0"/>
          </a:p>
        </p:txBody>
      </p:sp>
      <p:sp>
        <p:nvSpPr>
          <p:cNvPr id="3" name="Plassholder for innhold 2"/>
          <p:cNvSpPr>
            <a:spLocks noGrp="1"/>
          </p:cNvSpPr>
          <p:nvPr>
            <p:ph idx="1"/>
          </p:nvPr>
        </p:nvSpPr>
        <p:spPr/>
        <p:txBody>
          <a:bodyPr/>
          <a:lstStyle/>
          <a:p>
            <a:endParaRPr lang="nb-NO"/>
          </a:p>
        </p:txBody>
      </p:sp>
      <p:pic>
        <p:nvPicPr>
          <p:cNvPr id="4" name="Bilde 3" title="Bildeeksempel"/>
          <p:cNvPicPr/>
          <p:nvPr/>
        </p:nvPicPr>
        <p:blipFill>
          <a:blip r:embed="rId2">
            <a:extLst>
              <a:ext uri="{28A0092B-C50C-407E-A947-70E740481C1C}">
                <a14:useLocalDpi xmlns:a14="http://schemas.microsoft.com/office/drawing/2010/main" val="0"/>
              </a:ext>
            </a:extLst>
          </a:blip>
          <a:srcRect/>
          <a:stretch>
            <a:fillRect/>
          </a:stretch>
        </p:blipFill>
        <p:spPr bwMode="auto">
          <a:xfrm>
            <a:off x="4883409" y="1319038"/>
            <a:ext cx="5517515" cy="4718685"/>
          </a:xfrm>
          <a:prstGeom prst="rect">
            <a:avLst/>
          </a:prstGeom>
          <a:noFill/>
        </p:spPr>
      </p:pic>
    </p:spTree>
    <p:extLst>
      <p:ext uri="{BB962C8B-B14F-4D97-AF65-F5344CB8AC3E}">
        <p14:creationId xmlns:p14="http://schemas.microsoft.com/office/powerpoint/2010/main" val="65809608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a:xfrm>
            <a:off x="838199" y="101996"/>
            <a:ext cx="10515600" cy="1325563"/>
          </a:xfrm>
        </p:spPr>
        <p:txBody>
          <a:bodyPr/>
          <a:lstStyle/>
          <a:p>
            <a:r>
              <a:rPr lang="nb-NO" dirty="0" smtClean="0"/>
              <a:t>Taubane og taubanemast</a:t>
            </a:r>
            <a:endParaRPr lang="nb-NO" dirty="0"/>
          </a:p>
        </p:txBody>
      </p:sp>
      <p:sp>
        <p:nvSpPr>
          <p:cNvPr id="3" name="Plassholder for innhold 2"/>
          <p:cNvSpPr>
            <a:spLocks noGrp="1"/>
          </p:cNvSpPr>
          <p:nvPr>
            <p:ph idx="1"/>
          </p:nvPr>
        </p:nvSpPr>
        <p:spPr/>
        <p:txBody>
          <a:bodyPr/>
          <a:lstStyle/>
          <a:p>
            <a:endParaRPr lang="nb-NO"/>
          </a:p>
        </p:txBody>
      </p:sp>
      <p:pic>
        <p:nvPicPr>
          <p:cNvPr id="4" name="Bilde 3" title="Bildeeksempel"/>
          <p:cNvPicPr/>
          <p:nvPr/>
        </p:nvPicPr>
        <p:blipFill>
          <a:blip r:embed="rId2" cstate="print"/>
          <a:srcRect/>
          <a:stretch>
            <a:fillRect/>
          </a:stretch>
        </p:blipFill>
        <p:spPr bwMode="auto">
          <a:xfrm>
            <a:off x="4108132" y="1290002"/>
            <a:ext cx="3975735" cy="4277995"/>
          </a:xfrm>
          <a:prstGeom prst="rect">
            <a:avLst/>
          </a:prstGeom>
          <a:noFill/>
          <a:ln w="9525">
            <a:noFill/>
            <a:miter lim="800000"/>
            <a:headEnd/>
            <a:tailEnd/>
          </a:ln>
        </p:spPr>
      </p:pic>
      <p:pic>
        <p:nvPicPr>
          <p:cNvPr id="5" name="Bilde 4" title="Bildeeksempel"/>
          <p:cNvPicPr/>
          <p:nvPr/>
        </p:nvPicPr>
        <p:blipFill>
          <a:blip r:embed="rId3" cstate="print"/>
          <a:srcRect/>
          <a:stretch>
            <a:fillRect/>
          </a:stretch>
        </p:blipFill>
        <p:spPr bwMode="auto">
          <a:xfrm>
            <a:off x="7921798" y="2752884"/>
            <a:ext cx="3164840" cy="2496820"/>
          </a:xfrm>
          <a:prstGeom prst="rect">
            <a:avLst/>
          </a:prstGeom>
          <a:noFill/>
          <a:ln w="9525">
            <a:noFill/>
            <a:miter lim="800000"/>
            <a:headEnd/>
            <a:tailEnd/>
          </a:ln>
        </p:spPr>
      </p:pic>
      <p:pic>
        <p:nvPicPr>
          <p:cNvPr id="6" name="Bilde 5" title="Bildeeksempel"/>
          <p:cNvPicPr/>
          <p:nvPr/>
        </p:nvPicPr>
        <p:blipFill>
          <a:blip r:embed="rId4" cstate="print"/>
          <a:srcRect/>
          <a:stretch>
            <a:fillRect/>
          </a:stretch>
        </p:blipFill>
        <p:spPr bwMode="auto">
          <a:xfrm>
            <a:off x="453159" y="2621756"/>
            <a:ext cx="3172460" cy="2759075"/>
          </a:xfrm>
          <a:prstGeom prst="rect">
            <a:avLst/>
          </a:prstGeom>
          <a:noFill/>
          <a:ln w="9525">
            <a:noFill/>
            <a:miter lim="800000"/>
            <a:headEnd/>
            <a:tailEnd/>
          </a:ln>
        </p:spPr>
      </p:pic>
    </p:spTree>
    <p:extLst>
      <p:ext uri="{BB962C8B-B14F-4D97-AF65-F5344CB8AC3E}">
        <p14:creationId xmlns:p14="http://schemas.microsoft.com/office/powerpoint/2010/main" val="343243187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lassholder for innhold 3"/>
          <p:cNvPicPr>
            <a:picLocks noGrp="1" noChangeAspect="1"/>
          </p:cNvPicPr>
          <p:nvPr>
            <p:ph idx="1"/>
          </p:nvPr>
        </p:nvPicPr>
        <p:blipFill>
          <a:blip r:embed="rId2"/>
          <a:stretch>
            <a:fillRect/>
          </a:stretch>
        </p:blipFill>
        <p:spPr>
          <a:xfrm>
            <a:off x="2628659" y="506991"/>
            <a:ext cx="8299806" cy="5598371"/>
          </a:xfrm>
          <a:prstGeom prst="rect">
            <a:avLst/>
          </a:prstGeom>
        </p:spPr>
      </p:pic>
      <p:sp>
        <p:nvSpPr>
          <p:cNvPr id="2" name="Tittel 1"/>
          <p:cNvSpPr>
            <a:spLocks noGrp="1"/>
          </p:cNvSpPr>
          <p:nvPr>
            <p:ph type="title"/>
          </p:nvPr>
        </p:nvSpPr>
        <p:spPr>
          <a:xfrm>
            <a:off x="508000" y="352425"/>
            <a:ext cx="10515600" cy="1325563"/>
          </a:xfrm>
        </p:spPr>
        <p:txBody>
          <a:bodyPr/>
          <a:lstStyle/>
          <a:p>
            <a:r>
              <a:rPr lang="nb-NO" dirty="0" smtClean="0"/>
              <a:t>Tribune</a:t>
            </a:r>
            <a:endParaRPr lang="nb-NO" dirty="0"/>
          </a:p>
        </p:txBody>
      </p:sp>
      <p:sp>
        <p:nvSpPr>
          <p:cNvPr id="9" name="Rektangel 8"/>
          <p:cNvSpPr/>
          <p:nvPr/>
        </p:nvSpPr>
        <p:spPr>
          <a:xfrm rot="21431832">
            <a:off x="4005201" y="2567268"/>
            <a:ext cx="5621780" cy="64142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Tree>
    <p:extLst>
      <p:ext uri="{BB962C8B-B14F-4D97-AF65-F5344CB8AC3E}">
        <p14:creationId xmlns:p14="http://schemas.microsoft.com/office/powerpoint/2010/main" val="177852013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Taubanetype</a:t>
            </a:r>
            <a:endParaRPr lang="nb-NO" dirty="0"/>
          </a:p>
        </p:txBody>
      </p:sp>
      <p:sp>
        <p:nvSpPr>
          <p:cNvPr id="3" name="Plassholder for innhold 2"/>
          <p:cNvSpPr>
            <a:spLocks noGrp="1"/>
          </p:cNvSpPr>
          <p:nvPr>
            <p:ph idx="1"/>
          </p:nvPr>
        </p:nvSpPr>
        <p:spPr/>
        <p:txBody>
          <a:bodyPr/>
          <a:lstStyle/>
          <a:p>
            <a:endParaRPr lang="nb-NO"/>
          </a:p>
        </p:txBody>
      </p:sp>
    </p:spTree>
    <p:extLst>
      <p:ext uri="{BB962C8B-B14F-4D97-AF65-F5344CB8AC3E}">
        <p14:creationId xmlns:p14="http://schemas.microsoft.com/office/powerpoint/2010/main" val="20947479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err="1" smtClean="0"/>
              <a:t>BeskrivendeHjelpelinjeAnlegg</a:t>
            </a:r>
            <a:endParaRPr lang="nb-NO" dirty="0"/>
          </a:p>
        </p:txBody>
      </p:sp>
      <p:sp>
        <p:nvSpPr>
          <p:cNvPr id="3" name="Plassholder for innhold 2"/>
          <p:cNvSpPr>
            <a:spLocks noGrp="1"/>
          </p:cNvSpPr>
          <p:nvPr>
            <p:ph idx="1"/>
          </p:nvPr>
        </p:nvSpPr>
        <p:spPr/>
        <p:txBody>
          <a:bodyPr/>
          <a:lstStyle/>
          <a:p>
            <a:endParaRPr lang="nb-NO"/>
          </a:p>
        </p:txBody>
      </p:sp>
    </p:spTree>
    <p:extLst>
      <p:ext uri="{BB962C8B-B14F-4D97-AF65-F5344CB8AC3E}">
        <p14:creationId xmlns:p14="http://schemas.microsoft.com/office/powerpoint/2010/main" val="78916000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err="1" smtClean="0"/>
              <a:t>KaiBrygge</a:t>
            </a:r>
            <a:endParaRPr lang="nb-NO" dirty="0"/>
          </a:p>
        </p:txBody>
      </p:sp>
      <p:pic>
        <p:nvPicPr>
          <p:cNvPr id="5" name="Plassholder for innhold 4"/>
          <p:cNvPicPr>
            <a:picLocks noGrp="1" noChangeAspect="1"/>
          </p:cNvPicPr>
          <p:nvPr>
            <p:ph idx="1"/>
          </p:nvPr>
        </p:nvPicPr>
        <p:blipFill>
          <a:blip r:embed="rId2"/>
          <a:stretch>
            <a:fillRect/>
          </a:stretch>
        </p:blipFill>
        <p:spPr>
          <a:xfrm>
            <a:off x="6604407" y="1692791"/>
            <a:ext cx="5587593" cy="4351338"/>
          </a:xfrm>
          <a:prstGeom prst="rect">
            <a:avLst/>
          </a:prstGeom>
        </p:spPr>
      </p:pic>
      <p:pic>
        <p:nvPicPr>
          <p:cNvPr id="4" name="Bilde 3"/>
          <p:cNvPicPr>
            <a:picLocks noChangeAspect="1"/>
          </p:cNvPicPr>
          <p:nvPr/>
        </p:nvPicPr>
        <p:blipFill>
          <a:blip r:embed="rId3"/>
          <a:stretch>
            <a:fillRect/>
          </a:stretch>
        </p:blipFill>
        <p:spPr>
          <a:xfrm>
            <a:off x="944615" y="1448871"/>
            <a:ext cx="6111770" cy="4595258"/>
          </a:xfrm>
          <a:prstGeom prst="rect">
            <a:avLst/>
          </a:prstGeom>
        </p:spPr>
      </p:pic>
      <p:pic>
        <p:nvPicPr>
          <p:cNvPr id="6" name="Bilde 5"/>
          <p:cNvPicPr>
            <a:picLocks noChangeAspect="1"/>
          </p:cNvPicPr>
          <p:nvPr/>
        </p:nvPicPr>
        <p:blipFill>
          <a:blip r:embed="rId4"/>
          <a:stretch>
            <a:fillRect/>
          </a:stretch>
        </p:blipFill>
        <p:spPr>
          <a:xfrm>
            <a:off x="6321441" y="361763"/>
            <a:ext cx="5451459" cy="3506697"/>
          </a:xfrm>
          <a:prstGeom prst="rect">
            <a:avLst/>
          </a:prstGeom>
        </p:spPr>
      </p:pic>
    </p:spTree>
    <p:extLst>
      <p:ext uri="{BB962C8B-B14F-4D97-AF65-F5344CB8AC3E}">
        <p14:creationId xmlns:p14="http://schemas.microsoft.com/office/powerpoint/2010/main" val="225173911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Molo</a:t>
            </a:r>
            <a:endParaRPr lang="nb-NO" dirty="0"/>
          </a:p>
        </p:txBody>
      </p:sp>
      <p:pic>
        <p:nvPicPr>
          <p:cNvPr id="4" name="Bilde 3"/>
          <p:cNvPicPr>
            <a:picLocks noChangeAspect="1"/>
          </p:cNvPicPr>
          <p:nvPr/>
        </p:nvPicPr>
        <p:blipFill>
          <a:blip r:embed="rId2"/>
          <a:stretch>
            <a:fillRect/>
          </a:stretch>
        </p:blipFill>
        <p:spPr>
          <a:xfrm>
            <a:off x="2422841" y="1161853"/>
            <a:ext cx="7346317" cy="4534293"/>
          </a:xfrm>
          <a:prstGeom prst="rect">
            <a:avLst/>
          </a:prstGeom>
        </p:spPr>
      </p:pic>
    </p:spTree>
    <p:extLst>
      <p:ext uri="{BB962C8B-B14F-4D97-AF65-F5344CB8AC3E}">
        <p14:creationId xmlns:p14="http://schemas.microsoft.com/office/powerpoint/2010/main" val="304085769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Flytebrygge</a:t>
            </a:r>
            <a:endParaRPr lang="nb-NO" dirty="0"/>
          </a:p>
        </p:txBody>
      </p:sp>
      <p:sp>
        <p:nvSpPr>
          <p:cNvPr id="3" name="Plassholder for innhold 2"/>
          <p:cNvSpPr>
            <a:spLocks noGrp="1"/>
          </p:cNvSpPr>
          <p:nvPr>
            <p:ph idx="1"/>
          </p:nvPr>
        </p:nvSpPr>
        <p:spPr/>
        <p:txBody>
          <a:bodyPr/>
          <a:lstStyle/>
          <a:p>
            <a:endParaRPr lang="nb-NO"/>
          </a:p>
        </p:txBody>
      </p:sp>
      <p:pic>
        <p:nvPicPr>
          <p:cNvPr id="4" name="Bilde 3"/>
          <p:cNvPicPr>
            <a:picLocks noChangeAspect="1"/>
          </p:cNvPicPr>
          <p:nvPr/>
        </p:nvPicPr>
        <p:blipFill>
          <a:blip r:embed="rId2"/>
          <a:stretch>
            <a:fillRect/>
          </a:stretch>
        </p:blipFill>
        <p:spPr>
          <a:xfrm>
            <a:off x="1721741" y="1801813"/>
            <a:ext cx="8748518" cy="4145639"/>
          </a:xfrm>
          <a:prstGeom prst="rect">
            <a:avLst/>
          </a:prstGeom>
        </p:spPr>
      </p:pic>
    </p:spTree>
    <p:extLst>
      <p:ext uri="{BB962C8B-B14F-4D97-AF65-F5344CB8AC3E}">
        <p14:creationId xmlns:p14="http://schemas.microsoft.com/office/powerpoint/2010/main" val="166328021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err="1" smtClean="0"/>
              <a:t>FlytebryggeLandgang</a:t>
            </a:r>
            <a:endParaRPr lang="nb-NO" dirty="0"/>
          </a:p>
        </p:txBody>
      </p:sp>
      <p:pic>
        <p:nvPicPr>
          <p:cNvPr id="4" name="Bilde 3"/>
          <p:cNvPicPr>
            <a:picLocks noChangeAspect="1"/>
          </p:cNvPicPr>
          <p:nvPr/>
        </p:nvPicPr>
        <p:blipFill>
          <a:blip r:embed="rId2"/>
          <a:stretch>
            <a:fillRect/>
          </a:stretch>
        </p:blipFill>
        <p:spPr>
          <a:xfrm>
            <a:off x="3871986" y="1335088"/>
            <a:ext cx="5616427" cy="5090601"/>
          </a:xfrm>
          <a:prstGeom prst="rect">
            <a:avLst/>
          </a:prstGeom>
        </p:spPr>
      </p:pic>
      <p:cxnSp>
        <p:nvCxnSpPr>
          <p:cNvPr id="6" name="Rett linje 5"/>
          <p:cNvCxnSpPr/>
          <p:nvPr/>
        </p:nvCxnSpPr>
        <p:spPr>
          <a:xfrm flipV="1">
            <a:off x="6096000" y="4301067"/>
            <a:ext cx="254000" cy="2540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Rett linje 8"/>
          <p:cNvCxnSpPr/>
          <p:nvPr/>
        </p:nvCxnSpPr>
        <p:spPr>
          <a:xfrm>
            <a:off x="6350000" y="4301067"/>
            <a:ext cx="1109133" cy="93133"/>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Rett linje 11"/>
          <p:cNvCxnSpPr/>
          <p:nvPr/>
        </p:nvCxnSpPr>
        <p:spPr>
          <a:xfrm>
            <a:off x="6343650" y="4222750"/>
            <a:ext cx="1115483" cy="78317"/>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Rett linje 17"/>
          <p:cNvCxnSpPr/>
          <p:nvPr/>
        </p:nvCxnSpPr>
        <p:spPr>
          <a:xfrm flipV="1">
            <a:off x="6066367" y="4231217"/>
            <a:ext cx="277283" cy="1905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Rett linje 19"/>
          <p:cNvCxnSpPr/>
          <p:nvPr/>
        </p:nvCxnSpPr>
        <p:spPr>
          <a:xfrm>
            <a:off x="6066367" y="4249209"/>
            <a:ext cx="29633" cy="64558"/>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Rett linje 22"/>
          <p:cNvCxnSpPr/>
          <p:nvPr/>
        </p:nvCxnSpPr>
        <p:spPr>
          <a:xfrm>
            <a:off x="7459133" y="4301067"/>
            <a:ext cx="0" cy="93133"/>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1461170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Pælebunt</a:t>
            </a:r>
            <a:endParaRPr lang="nb-NO" dirty="0"/>
          </a:p>
        </p:txBody>
      </p:sp>
      <p:sp>
        <p:nvSpPr>
          <p:cNvPr id="3" name="Plassholder for innhold 2"/>
          <p:cNvSpPr>
            <a:spLocks noGrp="1"/>
          </p:cNvSpPr>
          <p:nvPr>
            <p:ph idx="1"/>
          </p:nvPr>
        </p:nvSpPr>
        <p:spPr/>
        <p:txBody>
          <a:bodyPr/>
          <a:lstStyle/>
          <a:p>
            <a:endParaRPr lang="nb-NO"/>
          </a:p>
        </p:txBody>
      </p:sp>
    </p:spTree>
    <p:extLst>
      <p:ext uri="{BB962C8B-B14F-4D97-AF65-F5344CB8AC3E}">
        <p14:creationId xmlns:p14="http://schemas.microsoft.com/office/powerpoint/2010/main" val="28669303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Brudetalj</a:t>
            </a:r>
            <a:endParaRPr lang="nb-NO" dirty="0"/>
          </a:p>
        </p:txBody>
      </p:sp>
      <p:pic>
        <p:nvPicPr>
          <p:cNvPr id="5" name="Bilde 4"/>
          <p:cNvPicPr>
            <a:picLocks noChangeAspect="1"/>
          </p:cNvPicPr>
          <p:nvPr/>
        </p:nvPicPr>
        <p:blipFill>
          <a:blip r:embed="rId2"/>
          <a:stretch>
            <a:fillRect/>
          </a:stretch>
        </p:blipFill>
        <p:spPr>
          <a:xfrm>
            <a:off x="3817907" y="2760954"/>
            <a:ext cx="5627947" cy="4050564"/>
          </a:xfrm>
          <a:prstGeom prst="rect">
            <a:avLst/>
          </a:prstGeom>
        </p:spPr>
      </p:pic>
      <p:pic>
        <p:nvPicPr>
          <p:cNvPr id="4" name="Bilde 3"/>
          <p:cNvPicPr>
            <a:picLocks noChangeAspect="1"/>
          </p:cNvPicPr>
          <p:nvPr/>
        </p:nvPicPr>
        <p:blipFill>
          <a:blip r:embed="rId3"/>
          <a:stretch>
            <a:fillRect/>
          </a:stretch>
        </p:blipFill>
        <p:spPr>
          <a:xfrm>
            <a:off x="3817907" y="0"/>
            <a:ext cx="5627947" cy="3034145"/>
          </a:xfrm>
          <a:prstGeom prst="rect">
            <a:avLst/>
          </a:prstGeom>
        </p:spPr>
      </p:pic>
      <p:sp>
        <p:nvSpPr>
          <p:cNvPr id="3" name="TekstSylinder 2"/>
          <p:cNvSpPr txBox="1"/>
          <p:nvPr/>
        </p:nvSpPr>
        <p:spPr>
          <a:xfrm>
            <a:off x="323461" y="3869094"/>
            <a:ext cx="2320212" cy="369332"/>
          </a:xfrm>
          <a:prstGeom prst="rect">
            <a:avLst/>
          </a:prstGeom>
          <a:noFill/>
        </p:spPr>
        <p:txBody>
          <a:bodyPr wrap="square" rtlCol="0">
            <a:spAutoFit/>
          </a:bodyPr>
          <a:lstStyle/>
          <a:p>
            <a:r>
              <a:rPr lang="nb-NO" dirty="0" smtClean="0"/>
              <a:t>Objtype_brudetalj.png</a:t>
            </a:r>
            <a:endParaRPr lang="nb-NO" dirty="0"/>
          </a:p>
        </p:txBody>
      </p:sp>
    </p:spTree>
    <p:extLst>
      <p:ext uri="{BB962C8B-B14F-4D97-AF65-F5344CB8AC3E}">
        <p14:creationId xmlns:p14="http://schemas.microsoft.com/office/powerpoint/2010/main" val="357664363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Oppdrettskar</a:t>
            </a:r>
            <a:endParaRPr lang="nb-NO" dirty="0"/>
          </a:p>
        </p:txBody>
      </p:sp>
      <p:sp>
        <p:nvSpPr>
          <p:cNvPr id="3" name="Plassholder for innhold 2"/>
          <p:cNvSpPr>
            <a:spLocks noGrp="1"/>
          </p:cNvSpPr>
          <p:nvPr>
            <p:ph idx="1"/>
          </p:nvPr>
        </p:nvSpPr>
        <p:spPr/>
        <p:txBody>
          <a:bodyPr/>
          <a:lstStyle/>
          <a:p>
            <a:endParaRPr lang="nb-NO"/>
          </a:p>
        </p:txBody>
      </p:sp>
    </p:spTree>
    <p:extLst>
      <p:ext uri="{BB962C8B-B14F-4D97-AF65-F5344CB8AC3E}">
        <p14:creationId xmlns:p14="http://schemas.microsoft.com/office/powerpoint/2010/main" val="106809254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Dam/Demning</a:t>
            </a:r>
            <a:endParaRPr lang="nb-NO" dirty="0"/>
          </a:p>
        </p:txBody>
      </p:sp>
      <p:pic>
        <p:nvPicPr>
          <p:cNvPr id="7170" name="Picture 2" descr="Bildeeksempel"/>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484437" y="1027906"/>
            <a:ext cx="4052888" cy="214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ktangel 3"/>
          <p:cNvSpPr/>
          <p:nvPr/>
        </p:nvSpPr>
        <p:spPr>
          <a:xfrm>
            <a:off x="5641571" y="4735129"/>
            <a:ext cx="6096000" cy="646331"/>
          </a:xfrm>
          <a:prstGeom prst="rect">
            <a:avLst/>
          </a:prstGeom>
        </p:spPr>
        <p:txBody>
          <a:bodyPr>
            <a:spAutoFit/>
          </a:bodyPr>
          <a:lstStyle/>
          <a:p>
            <a:r>
              <a:rPr lang="nb-NO" dirty="0">
                <a:latin typeface="Times New Roman" panose="02020603050405020304" pitchFamily="18" charset="0"/>
                <a:ea typeface="Calibri" panose="020F0502020204030204" pitchFamily="34" charset="0"/>
              </a:rPr>
              <a:t>Eksempel på registrering av dam. Rød linje angir </a:t>
            </a:r>
            <a:r>
              <a:rPr lang="nb-NO" dirty="0" err="1">
                <a:latin typeface="Times New Roman" panose="02020603050405020304" pitchFamily="18" charset="0"/>
                <a:ea typeface="Calibri" panose="020F0502020204030204" pitchFamily="34" charset="0"/>
              </a:rPr>
              <a:t>damkant</a:t>
            </a:r>
            <a:r>
              <a:rPr lang="nb-NO" dirty="0">
                <a:latin typeface="Times New Roman" panose="02020603050405020304" pitchFamily="18" charset="0"/>
                <a:ea typeface="Calibri" panose="020F0502020204030204" pitchFamily="34" charset="0"/>
              </a:rPr>
              <a:t>, mens grønn linje angir </a:t>
            </a:r>
            <a:r>
              <a:rPr lang="nb-NO" dirty="0" err="1">
                <a:latin typeface="Times New Roman" panose="02020603050405020304" pitchFamily="18" charset="0"/>
                <a:ea typeface="Calibri" panose="020F0502020204030204" pitchFamily="34" charset="0"/>
              </a:rPr>
              <a:t>BeskrivendeHjelpelinjeAnlegg</a:t>
            </a:r>
            <a:endParaRPr lang="nb-NO" dirty="0"/>
          </a:p>
        </p:txBody>
      </p:sp>
      <p:pic>
        <p:nvPicPr>
          <p:cNvPr id="13" name="Bilde 12"/>
          <p:cNvPicPr>
            <a:picLocks noChangeAspect="1"/>
          </p:cNvPicPr>
          <p:nvPr/>
        </p:nvPicPr>
        <p:blipFill>
          <a:blip r:embed="rId3"/>
          <a:stretch>
            <a:fillRect/>
          </a:stretch>
        </p:blipFill>
        <p:spPr>
          <a:xfrm>
            <a:off x="426542" y="2433926"/>
            <a:ext cx="6482840" cy="4051703"/>
          </a:xfrm>
          <a:prstGeom prst="rect">
            <a:avLst/>
          </a:prstGeom>
        </p:spPr>
      </p:pic>
    </p:spTree>
    <p:extLst>
      <p:ext uri="{BB962C8B-B14F-4D97-AF65-F5344CB8AC3E}">
        <p14:creationId xmlns:p14="http://schemas.microsoft.com/office/powerpoint/2010/main" val="323367604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Fiskehjell</a:t>
            </a:r>
            <a:endParaRPr lang="nb-NO" dirty="0"/>
          </a:p>
        </p:txBody>
      </p:sp>
      <p:pic>
        <p:nvPicPr>
          <p:cNvPr id="4" name="Bilde 3" title="Bildeeksempel"/>
          <p:cNvPicPr/>
          <p:nvPr/>
        </p:nvPicPr>
        <p:blipFill>
          <a:blip r:embed="rId2" cstate="print"/>
          <a:srcRect/>
          <a:stretch>
            <a:fillRect/>
          </a:stretch>
        </p:blipFill>
        <p:spPr bwMode="auto">
          <a:xfrm>
            <a:off x="5617030" y="1069911"/>
            <a:ext cx="5672832" cy="3557298"/>
          </a:xfrm>
          <a:prstGeom prst="rect">
            <a:avLst/>
          </a:prstGeom>
          <a:noFill/>
          <a:ln w="9525">
            <a:noFill/>
            <a:miter lim="800000"/>
            <a:headEnd/>
            <a:tailEnd/>
          </a:ln>
        </p:spPr>
      </p:pic>
      <p:pic>
        <p:nvPicPr>
          <p:cNvPr id="13" name="Bilde 12"/>
          <p:cNvPicPr>
            <a:picLocks noChangeAspect="1"/>
          </p:cNvPicPr>
          <p:nvPr/>
        </p:nvPicPr>
        <p:blipFill>
          <a:blip r:embed="rId3"/>
          <a:stretch>
            <a:fillRect/>
          </a:stretch>
        </p:blipFill>
        <p:spPr>
          <a:xfrm>
            <a:off x="701583" y="1850824"/>
            <a:ext cx="6482840" cy="3688446"/>
          </a:xfrm>
          <a:prstGeom prst="rect">
            <a:avLst/>
          </a:prstGeom>
        </p:spPr>
      </p:pic>
      <p:sp>
        <p:nvSpPr>
          <p:cNvPr id="14" name="Rektangel 13"/>
          <p:cNvSpPr/>
          <p:nvPr/>
        </p:nvSpPr>
        <p:spPr>
          <a:xfrm>
            <a:off x="529244" y="5699406"/>
            <a:ext cx="6096000" cy="646331"/>
          </a:xfrm>
          <a:prstGeom prst="rect">
            <a:avLst/>
          </a:prstGeom>
        </p:spPr>
        <p:txBody>
          <a:bodyPr>
            <a:spAutoFit/>
          </a:bodyPr>
          <a:lstStyle/>
          <a:p>
            <a:r>
              <a:rPr lang="nb-NO" dirty="0">
                <a:latin typeface="Times New Roman" panose="02020603050405020304" pitchFamily="18" charset="0"/>
                <a:ea typeface="Calibri" panose="020F0502020204030204" pitchFamily="34" charset="0"/>
              </a:rPr>
              <a:t>Registrering av ytterkant av Fiskehjell uten møne (HREF = TOP)</a:t>
            </a:r>
            <a:endParaRPr lang="nb-NO" dirty="0"/>
          </a:p>
        </p:txBody>
      </p:sp>
      <p:sp>
        <p:nvSpPr>
          <p:cNvPr id="3" name="TekstSylinder 2"/>
          <p:cNvSpPr txBox="1"/>
          <p:nvPr/>
        </p:nvSpPr>
        <p:spPr>
          <a:xfrm>
            <a:off x="6705600" y="534955"/>
            <a:ext cx="2992016" cy="369332"/>
          </a:xfrm>
          <a:prstGeom prst="rect">
            <a:avLst/>
          </a:prstGeom>
          <a:noFill/>
        </p:spPr>
        <p:txBody>
          <a:bodyPr wrap="square" rtlCol="0">
            <a:spAutoFit/>
          </a:bodyPr>
          <a:lstStyle/>
          <a:p>
            <a:r>
              <a:rPr lang="nb-NO" dirty="0" smtClean="0"/>
              <a:t>Objtype_fiskehjell.png</a:t>
            </a:r>
            <a:endParaRPr lang="nb-NO" dirty="0"/>
          </a:p>
        </p:txBody>
      </p:sp>
    </p:spTree>
    <p:extLst>
      <p:ext uri="{BB962C8B-B14F-4D97-AF65-F5344CB8AC3E}">
        <p14:creationId xmlns:p14="http://schemas.microsoft.com/office/powerpoint/2010/main" val="160392887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Fiskehjellmøne</a:t>
            </a:r>
            <a:endParaRPr lang="nb-NO" dirty="0"/>
          </a:p>
        </p:txBody>
      </p:sp>
      <p:pic>
        <p:nvPicPr>
          <p:cNvPr id="13" name="Bilde 12"/>
          <p:cNvPicPr>
            <a:picLocks noChangeAspect="1"/>
          </p:cNvPicPr>
          <p:nvPr/>
        </p:nvPicPr>
        <p:blipFill>
          <a:blip r:embed="rId2"/>
          <a:stretch>
            <a:fillRect/>
          </a:stretch>
        </p:blipFill>
        <p:spPr>
          <a:xfrm>
            <a:off x="5165518" y="1185692"/>
            <a:ext cx="6482840" cy="2555494"/>
          </a:xfrm>
          <a:prstGeom prst="rect">
            <a:avLst/>
          </a:prstGeom>
        </p:spPr>
      </p:pic>
      <p:sp>
        <p:nvSpPr>
          <p:cNvPr id="14" name="Rektangel 13"/>
          <p:cNvSpPr/>
          <p:nvPr/>
        </p:nvSpPr>
        <p:spPr>
          <a:xfrm>
            <a:off x="595745" y="4238587"/>
            <a:ext cx="6096000" cy="646331"/>
          </a:xfrm>
          <a:prstGeom prst="rect">
            <a:avLst/>
          </a:prstGeom>
        </p:spPr>
        <p:txBody>
          <a:bodyPr>
            <a:spAutoFit/>
          </a:bodyPr>
          <a:lstStyle/>
          <a:p>
            <a:r>
              <a:rPr lang="nb-NO" dirty="0">
                <a:latin typeface="Times New Roman" panose="02020603050405020304" pitchFamily="18" charset="0"/>
                <a:ea typeface="Calibri" panose="020F0502020204030204" pitchFamily="34" charset="0"/>
              </a:rPr>
              <a:t>Registrering av </a:t>
            </a:r>
            <a:r>
              <a:rPr lang="nb-NO" dirty="0" err="1">
                <a:latin typeface="Times New Roman" panose="02020603050405020304" pitchFamily="18" charset="0"/>
                <a:ea typeface="Calibri" panose="020F0502020204030204" pitchFamily="34" charset="0"/>
              </a:rPr>
              <a:t>FiskehjellMøne</a:t>
            </a:r>
            <a:r>
              <a:rPr lang="nb-NO" dirty="0">
                <a:latin typeface="Times New Roman" panose="02020603050405020304" pitchFamily="18" charset="0"/>
                <a:ea typeface="Calibri" panose="020F0502020204030204" pitchFamily="34" charset="0"/>
              </a:rPr>
              <a:t> (rød linje). </a:t>
            </a:r>
            <a:r>
              <a:rPr lang="nb-NO" dirty="0" smtClean="0">
                <a:latin typeface="Times New Roman" panose="02020603050405020304" pitchFamily="18" charset="0"/>
                <a:ea typeface="Calibri" panose="020F0502020204030204" pitchFamily="34" charset="0"/>
              </a:rPr>
              <a:t>Fiskehjellgrense i </a:t>
            </a:r>
            <a:r>
              <a:rPr lang="nb-NO" dirty="0">
                <a:latin typeface="Times New Roman" panose="02020603050405020304" pitchFamily="18" charset="0"/>
                <a:ea typeface="Calibri" panose="020F0502020204030204" pitchFamily="34" charset="0"/>
              </a:rPr>
              <a:t>blått</a:t>
            </a:r>
            <a:endParaRPr lang="nb-NO" dirty="0"/>
          </a:p>
        </p:txBody>
      </p:sp>
    </p:spTree>
    <p:extLst>
      <p:ext uri="{BB962C8B-B14F-4D97-AF65-F5344CB8AC3E}">
        <p14:creationId xmlns:p14="http://schemas.microsoft.com/office/powerpoint/2010/main" val="331508252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Rørgate</a:t>
            </a:r>
            <a:endParaRPr lang="nb-NO" dirty="0"/>
          </a:p>
        </p:txBody>
      </p:sp>
      <p:sp>
        <p:nvSpPr>
          <p:cNvPr id="3" name="Plassholder for innhold 2"/>
          <p:cNvSpPr>
            <a:spLocks noGrp="1"/>
          </p:cNvSpPr>
          <p:nvPr>
            <p:ph idx="1"/>
          </p:nvPr>
        </p:nvSpPr>
        <p:spPr/>
        <p:txBody>
          <a:bodyPr/>
          <a:lstStyle/>
          <a:p>
            <a:endParaRPr lang="nb-NO"/>
          </a:p>
        </p:txBody>
      </p:sp>
    </p:spTree>
    <p:extLst>
      <p:ext uri="{BB962C8B-B14F-4D97-AF65-F5344CB8AC3E}">
        <p14:creationId xmlns:p14="http://schemas.microsoft.com/office/powerpoint/2010/main" val="301904876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Elveforbygning</a:t>
            </a:r>
            <a:endParaRPr lang="nb-NO" dirty="0"/>
          </a:p>
        </p:txBody>
      </p:sp>
      <p:sp>
        <p:nvSpPr>
          <p:cNvPr id="3" name="Plassholder for innhold 2"/>
          <p:cNvSpPr>
            <a:spLocks noGrp="1"/>
          </p:cNvSpPr>
          <p:nvPr>
            <p:ph idx="1"/>
          </p:nvPr>
        </p:nvSpPr>
        <p:spPr/>
        <p:txBody>
          <a:bodyPr/>
          <a:lstStyle/>
          <a:p>
            <a:endParaRPr lang="nb-NO"/>
          </a:p>
        </p:txBody>
      </p:sp>
    </p:spTree>
    <p:extLst>
      <p:ext uri="{BB962C8B-B14F-4D97-AF65-F5344CB8AC3E}">
        <p14:creationId xmlns:p14="http://schemas.microsoft.com/office/powerpoint/2010/main" val="11571708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Elveterskel</a:t>
            </a:r>
            <a:endParaRPr lang="nb-NO" dirty="0"/>
          </a:p>
        </p:txBody>
      </p:sp>
      <p:sp>
        <p:nvSpPr>
          <p:cNvPr id="3" name="Plassholder for innhold 2"/>
          <p:cNvSpPr>
            <a:spLocks noGrp="1"/>
          </p:cNvSpPr>
          <p:nvPr>
            <p:ph idx="1"/>
          </p:nvPr>
        </p:nvSpPr>
        <p:spPr/>
        <p:txBody>
          <a:bodyPr/>
          <a:lstStyle/>
          <a:p>
            <a:endParaRPr lang="nb-NO"/>
          </a:p>
        </p:txBody>
      </p:sp>
    </p:spTree>
    <p:extLst>
      <p:ext uri="{BB962C8B-B14F-4D97-AF65-F5344CB8AC3E}">
        <p14:creationId xmlns:p14="http://schemas.microsoft.com/office/powerpoint/2010/main" val="71804332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Fisketrapp</a:t>
            </a:r>
            <a:endParaRPr lang="nb-NO" dirty="0"/>
          </a:p>
        </p:txBody>
      </p:sp>
      <p:sp>
        <p:nvSpPr>
          <p:cNvPr id="3" name="Plassholder for innhold 2"/>
          <p:cNvSpPr>
            <a:spLocks noGrp="1"/>
          </p:cNvSpPr>
          <p:nvPr>
            <p:ph idx="1"/>
          </p:nvPr>
        </p:nvSpPr>
        <p:spPr/>
        <p:txBody>
          <a:bodyPr/>
          <a:lstStyle/>
          <a:p>
            <a:endParaRPr lang="nb-NO"/>
          </a:p>
        </p:txBody>
      </p:sp>
    </p:spTree>
    <p:extLst>
      <p:ext uri="{BB962C8B-B14F-4D97-AF65-F5344CB8AC3E}">
        <p14:creationId xmlns:p14="http://schemas.microsoft.com/office/powerpoint/2010/main" val="99242296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Sluse</a:t>
            </a:r>
            <a:endParaRPr lang="nb-NO" dirty="0"/>
          </a:p>
        </p:txBody>
      </p:sp>
      <p:sp>
        <p:nvSpPr>
          <p:cNvPr id="3" name="Plassholder for innhold 2"/>
          <p:cNvSpPr>
            <a:spLocks noGrp="1"/>
          </p:cNvSpPr>
          <p:nvPr>
            <p:ph idx="1"/>
          </p:nvPr>
        </p:nvSpPr>
        <p:spPr/>
        <p:txBody>
          <a:bodyPr/>
          <a:lstStyle/>
          <a:p>
            <a:endParaRPr lang="nb-NO"/>
          </a:p>
        </p:txBody>
      </p:sp>
    </p:spTree>
    <p:extLst>
      <p:ext uri="{BB962C8B-B14F-4D97-AF65-F5344CB8AC3E}">
        <p14:creationId xmlns:p14="http://schemas.microsoft.com/office/powerpoint/2010/main" val="14790490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Kulvert</a:t>
            </a:r>
            <a:endParaRPr lang="nb-NO" dirty="0"/>
          </a:p>
        </p:txBody>
      </p:sp>
      <p:pic>
        <p:nvPicPr>
          <p:cNvPr id="4098" name="Picture 2" descr="Skisse for Kulver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91998" y="1690688"/>
            <a:ext cx="8851489" cy="46586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797541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Tunnelportal</a:t>
            </a:r>
            <a:endParaRPr lang="nb-NO" dirty="0"/>
          </a:p>
        </p:txBody>
      </p:sp>
      <p:pic>
        <p:nvPicPr>
          <p:cNvPr id="4" name="Bilde 3" descr="Bilde på Tunnelportal" title="Bilde på Tunnelportal"/>
          <p:cNvPicPr/>
          <p:nvPr/>
        </p:nvPicPr>
        <p:blipFill>
          <a:blip r:embed="rId2"/>
          <a:stretch>
            <a:fillRect/>
          </a:stretch>
        </p:blipFill>
        <p:spPr>
          <a:xfrm>
            <a:off x="1934296" y="1690687"/>
            <a:ext cx="7085013" cy="4992745"/>
          </a:xfrm>
          <a:prstGeom prst="rect">
            <a:avLst/>
          </a:prstGeom>
        </p:spPr>
      </p:pic>
      <p:sp>
        <p:nvSpPr>
          <p:cNvPr id="3" name="TekstSylinder 2"/>
          <p:cNvSpPr txBox="1"/>
          <p:nvPr/>
        </p:nvSpPr>
        <p:spPr>
          <a:xfrm>
            <a:off x="9187543" y="3371461"/>
            <a:ext cx="2693437" cy="369332"/>
          </a:xfrm>
          <a:prstGeom prst="rect">
            <a:avLst/>
          </a:prstGeom>
          <a:noFill/>
        </p:spPr>
        <p:txBody>
          <a:bodyPr wrap="square" rtlCol="0">
            <a:spAutoFit/>
          </a:bodyPr>
          <a:lstStyle/>
          <a:p>
            <a:r>
              <a:rPr lang="nb-NO" dirty="0" smtClean="0"/>
              <a:t>Objtype_tunnelportal.png</a:t>
            </a:r>
            <a:endParaRPr lang="nb-NO" dirty="0"/>
          </a:p>
        </p:txBody>
      </p:sp>
    </p:spTree>
    <p:extLst>
      <p:ext uri="{BB962C8B-B14F-4D97-AF65-F5344CB8AC3E}">
        <p14:creationId xmlns:p14="http://schemas.microsoft.com/office/powerpoint/2010/main" val="12189428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Bilde 3" descr="Bilde på Tunnelportal" title="Bilde på Tunnelportal"/>
          <p:cNvPicPr/>
          <p:nvPr/>
        </p:nvPicPr>
        <p:blipFill>
          <a:blip r:embed="rId2"/>
          <a:stretch>
            <a:fillRect/>
          </a:stretch>
        </p:blipFill>
        <p:spPr>
          <a:xfrm>
            <a:off x="2682442" y="1158125"/>
            <a:ext cx="4965065" cy="4325620"/>
          </a:xfrm>
          <a:prstGeom prst="rect">
            <a:avLst/>
          </a:prstGeom>
        </p:spPr>
      </p:pic>
    </p:spTree>
    <p:extLst>
      <p:ext uri="{BB962C8B-B14F-4D97-AF65-F5344CB8AC3E}">
        <p14:creationId xmlns:p14="http://schemas.microsoft.com/office/powerpoint/2010/main" val="38648271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Parkdetalj</a:t>
            </a:r>
            <a:endParaRPr lang="nb-NO" dirty="0"/>
          </a:p>
        </p:txBody>
      </p:sp>
      <p:pic>
        <p:nvPicPr>
          <p:cNvPr id="4" name="Bilde 3" descr="Bilde BautaStatueGrense" title="Bilde BautaStatueGrense"/>
          <p:cNvPicPr/>
          <p:nvPr/>
        </p:nvPicPr>
        <p:blipFill>
          <a:blip r:embed="rId2" cstate="print"/>
          <a:srcRect/>
          <a:stretch>
            <a:fillRect/>
          </a:stretch>
        </p:blipFill>
        <p:spPr bwMode="auto">
          <a:xfrm>
            <a:off x="4696691" y="2037398"/>
            <a:ext cx="2790911" cy="2750734"/>
          </a:xfrm>
          <a:prstGeom prst="rect">
            <a:avLst/>
          </a:prstGeom>
          <a:noFill/>
          <a:ln w="9525">
            <a:noFill/>
            <a:miter lim="800000"/>
            <a:headEnd/>
            <a:tailEnd/>
          </a:ln>
        </p:spPr>
      </p:pic>
    </p:spTree>
    <p:extLst>
      <p:ext uri="{BB962C8B-B14F-4D97-AF65-F5344CB8AC3E}">
        <p14:creationId xmlns:p14="http://schemas.microsoft.com/office/powerpoint/2010/main" val="25445237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Fundament</a:t>
            </a:r>
            <a:endParaRPr lang="nb-NO" dirty="0"/>
          </a:p>
        </p:txBody>
      </p:sp>
      <p:pic>
        <p:nvPicPr>
          <p:cNvPr id="4" name="Bilde 3"/>
          <p:cNvPicPr>
            <a:picLocks noChangeAspect="1"/>
          </p:cNvPicPr>
          <p:nvPr/>
        </p:nvPicPr>
        <p:blipFill>
          <a:blip r:embed="rId2"/>
          <a:stretch>
            <a:fillRect/>
          </a:stretch>
        </p:blipFill>
        <p:spPr>
          <a:xfrm>
            <a:off x="1130271" y="1690688"/>
            <a:ext cx="9648825" cy="3962400"/>
          </a:xfrm>
          <a:prstGeom prst="rect">
            <a:avLst/>
          </a:prstGeom>
        </p:spPr>
      </p:pic>
      <p:sp>
        <p:nvSpPr>
          <p:cNvPr id="5" name="Rektangel 4"/>
          <p:cNvSpPr/>
          <p:nvPr/>
        </p:nvSpPr>
        <p:spPr>
          <a:xfrm>
            <a:off x="1451957" y="5788025"/>
            <a:ext cx="9462654" cy="923330"/>
          </a:xfrm>
          <a:prstGeom prst="rect">
            <a:avLst/>
          </a:prstGeom>
        </p:spPr>
        <p:txBody>
          <a:bodyPr wrap="square">
            <a:spAutoFit/>
          </a:bodyPr>
          <a:lstStyle/>
          <a:p>
            <a:r>
              <a:rPr lang="nb-NO" dirty="0">
                <a:latin typeface="Times New Roman" panose="02020603050405020304" pitchFamily="18" charset="0"/>
                <a:ea typeface="Calibri" panose="020F0502020204030204" pitchFamily="34" charset="0"/>
              </a:rPr>
              <a:t>Eksempel på registrering av </a:t>
            </a:r>
            <a:r>
              <a:rPr lang="nb-NO" dirty="0" err="1">
                <a:latin typeface="Times New Roman" panose="02020603050405020304" pitchFamily="18" charset="0"/>
                <a:ea typeface="Calibri" panose="020F0502020204030204" pitchFamily="34" charset="0"/>
              </a:rPr>
              <a:t>FundamentKant</a:t>
            </a:r>
            <a:r>
              <a:rPr lang="nb-NO" dirty="0">
                <a:latin typeface="Times New Roman" panose="02020603050405020304" pitchFamily="18" charset="0"/>
                <a:ea typeface="Calibri" panose="020F0502020204030204" pitchFamily="34" charset="0"/>
              </a:rPr>
              <a:t> på fundamenter for bru (brukar, brupilarer). Registreres i den grad de er synlige på bildene. Dersom deler av kanten har dårlig innsyn angis dette ved bruk av kvalitetskoding</a:t>
            </a:r>
            <a:endParaRPr lang="nb-NO" dirty="0"/>
          </a:p>
        </p:txBody>
      </p:sp>
    </p:spTree>
    <p:extLst>
      <p:ext uri="{BB962C8B-B14F-4D97-AF65-F5344CB8AC3E}">
        <p14:creationId xmlns:p14="http://schemas.microsoft.com/office/powerpoint/2010/main" val="4085930948"/>
      </p:ext>
    </p:extLst>
  </p:cSld>
  <p:clrMapOvr>
    <a:masterClrMapping/>
  </p:clrMapOvr>
</p:sld>
</file>

<file path=ppt/theme/theme1.xml><?xml version="1.0" encoding="utf-8"?>
<a:theme xmlns:a="http://schemas.openxmlformats.org/drawingml/2006/main" name="Office-tema">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251</TotalTime>
  <Words>313</Words>
  <Application>Microsoft Office PowerPoint</Application>
  <PresentationFormat>Widescreen</PresentationFormat>
  <Paragraphs>70</Paragraphs>
  <Slides>48</Slides>
  <Notes>0</Notes>
  <HiddenSlides>0</HiddenSlides>
  <MMClips>0</MMClips>
  <ScaleCrop>false</ScaleCrop>
  <HeadingPairs>
    <vt:vector size="8" baseType="variant">
      <vt:variant>
        <vt:lpstr>Brukte skrifter</vt:lpstr>
      </vt:variant>
      <vt:variant>
        <vt:i4>4</vt:i4>
      </vt:variant>
      <vt:variant>
        <vt:lpstr>Tema</vt:lpstr>
      </vt:variant>
      <vt:variant>
        <vt:i4>1</vt:i4>
      </vt:variant>
      <vt:variant>
        <vt:lpstr>Innebygde OLE-servere</vt:lpstr>
      </vt:variant>
      <vt:variant>
        <vt:i4>1</vt:i4>
      </vt:variant>
      <vt:variant>
        <vt:lpstr>Lysbildetitler</vt:lpstr>
      </vt:variant>
      <vt:variant>
        <vt:i4>48</vt:i4>
      </vt:variant>
    </vt:vector>
  </HeadingPairs>
  <TitlesOfParts>
    <vt:vector size="54" baseType="lpstr">
      <vt:lpstr>Arial</vt:lpstr>
      <vt:lpstr>Calibri</vt:lpstr>
      <vt:lpstr>Calibri Light</vt:lpstr>
      <vt:lpstr>Times New Roman</vt:lpstr>
      <vt:lpstr>Office-tema</vt:lpstr>
      <vt:lpstr>Picture</vt:lpstr>
      <vt:lpstr>Skisser/bilder brukt i FKB-BygnAnlegg produktspesifikasjon og registreringsinstruks</vt:lpstr>
      <vt:lpstr>Bru</vt:lpstr>
      <vt:lpstr>Bru</vt:lpstr>
      <vt:lpstr>Brudetalj</vt:lpstr>
      <vt:lpstr>Kulvert</vt:lpstr>
      <vt:lpstr>Tunnelportal</vt:lpstr>
      <vt:lpstr>PowerPoint-presentasjon</vt:lpstr>
      <vt:lpstr>Parkdetalj</vt:lpstr>
      <vt:lpstr>Fundament</vt:lpstr>
      <vt:lpstr>Tank</vt:lpstr>
      <vt:lpstr>Tank</vt:lpstr>
      <vt:lpstr>Tank</vt:lpstr>
      <vt:lpstr>Søppelbeholder</vt:lpstr>
      <vt:lpstr>AnnetGjerde</vt:lpstr>
      <vt:lpstr>Skråforstøtningsmur</vt:lpstr>
      <vt:lpstr>MurFrittstående</vt:lpstr>
      <vt:lpstr>MurFrittstående</vt:lpstr>
      <vt:lpstr>PowerPoint-presentasjon</vt:lpstr>
      <vt:lpstr>MurLoddrett</vt:lpstr>
      <vt:lpstr>Steingjerde</vt:lpstr>
      <vt:lpstr>Skjerm</vt:lpstr>
      <vt:lpstr>Voll</vt:lpstr>
      <vt:lpstr>Flaggstang</vt:lpstr>
      <vt:lpstr>Pipe</vt:lpstr>
      <vt:lpstr>Trapp</vt:lpstr>
      <vt:lpstr>Tårn</vt:lpstr>
      <vt:lpstr>Hoppbakke</vt:lpstr>
      <vt:lpstr>Idrettsanlegg</vt:lpstr>
      <vt:lpstr>Skytebaneinnretning</vt:lpstr>
      <vt:lpstr>Svømmebasseng</vt:lpstr>
      <vt:lpstr>Taubane og taubanemast</vt:lpstr>
      <vt:lpstr>Tribune</vt:lpstr>
      <vt:lpstr>Taubanetype</vt:lpstr>
      <vt:lpstr>BeskrivendeHjelpelinjeAnlegg</vt:lpstr>
      <vt:lpstr>KaiBrygge</vt:lpstr>
      <vt:lpstr>Molo</vt:lpstr>
      <vt:lpstr>Flytebrygge</vt:lpstr>
      <vt:lpstr>FlytebryggeLandgang</vt:lpstr>
      <vt:lpstr>Pælebunt</vt:lpstr>
      <vt:lpstr>Oppdrettskar</vt:lpstr>
      <vt:lpstr>Dam/Demning</vt:lpstr>
      <vt:lpstr>Fiskehjell</vt:lpstr>
      <vt:lpstr>Fiskehjellmøne</vt:lpstr>
      <vt:lpstr>Rørgate</vt:lpstr>
      <vt:lpstr>Elveforbygning</vt:lpstr>
      <vt:lpstr>Elveterskel</vt:lpstr>
      <vt:lpstr>Fisketrapp</vt:lpstr>
      <vt:lpstr>Sluse</vt:lpstr>
    </vt:vector>
  </TitlesOfParts>
  <Company>Statens Kartverk</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PowerPoint-presentasjon</dc:title>
  <dc:creator>Nils Ivar Nes</dc:creator>
  <cp:lastModifiedBy>Andreas Dyken</cp:lastModifiedBy>
  <cp:revision>26</cp:revision>
  <dcterms:created xsi:type="dcterms:W3CDTF">2021-08-06T12:22:07Z</dcterms:created>
  <dcterms:modified xsi:type="dcterms:W3CDTF">2021-08-23T14:36:18Z</dcterms:modified>
</cp:coreProperties>
</file>